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3"/>
  </p:notes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44AE1-359F-4119-996C-C622AEE0C712}" type="datetimeFigureOut">
              <a:rPr lang="sk-SK" smtClean="0"/>
              <a:t>12.04.2017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90B2D-9AFB-46F7-BD15-0587B8A601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8750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90B2D-9AFB-46F7-BD15-0587B8A60107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5154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BC32-D6D6-4E2F-96E9-11C0184D5DFA}" type="datetime1">
              <a:rPr lang="sk-SK" smtClean="0"/>
              <a:t>12.04.2017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EBFA-FFDE-4F6A-AE8A-D364E712CDB1}" type="datetime1">
              <a:rPr lang="sk-SK" smtClean="0"/>
              <a:t>12.04.2017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AE36-6388-4392-BACF-2412C74F60F8}" type="datetime1">
              <a:rPr lang="sk-SK" smtClean="0"/>
              <a:t>12.04.2017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79C9-5C98-43E7-9582-E0794B7C32DE}" type="datetime1">
              <a:rPr lang="sk-SK" smtClean="0"/>
              <a:t>12.04.2017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02DBC-AB9A-4C2D-B5B8-E8A8C0E3FD44}" type="datetime1">
              <a:rPr lang="sk-SK" smtClean="0"/>
              <a:t>12.04.2017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EFD91-6CB4-4B06-B61C-0C06C7068497}" type="datetime1">
              <a:rPr lang="sk-SK" smtClean="0"/>
              <a:t>12.04.2017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E0A39-FFB6-4120-891F-7017AC9D3C82}" type="datetime1">
              <a:rPr lang="sk-SK" smtClean="0"/>
              <a:t>12.04.2017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9F9CC-9C3B-451D-BD53-70DFD4248882}" type="datetime1">
              <a:rPr lang="sk-SK" smtClean="0"/>
              <a:t>12.04.2017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91ED-5A61-4541-8630-CF447D769984}" type="datetime1">
              <a:rPr lang="sk-SK" smtClean="0"/>
              <a:t>12.04.2017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DFCA-B483-4E72-B1A8-55D763E5A51A}" type="datetime1">
              <a:rPr lang="sk-SK" smtClean="0"/>
              <a:t>12.04.2017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029A-978E-49C2-8354-16A75E13BAE2}" type="datetime1">
              <a:rPr lang="sk-SK" smtClean="0"/>
              <a:t>12.04.2017</a:t>
            </a:fld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488742A-5E53-4357-B78E-41D825A18356}" type="slidenum">
              <a:rPr lang="sk-SK" smtClean="0"/>
              <a:t>‹#›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73438F2-583A-46AC-902B-E48FAB48085C}" type="datetime1">
              <a:rPr lang="sk-SK" smtClean="0"/>
              <a:t>12.04.2017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qiao.github.io/PathFinding.js/visua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k-SK" dirty="0" err="1" smtClean="0"/>
              <a:t>Prehľadávacie</a:t>
            </a:r>
            <a:r>
              <a:rPr lang="sk-SK" dirty="0" smtClean="0"/>
              <a:t> algoritmy v priestore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630616" cy="1066800"/>
          </a:xfrm>
        </p:spPr>
        <p:txBody>
          <a:bodyPr>
            <a:normAutofit/>
          </a:bodyPr>
          <a:lstStyle/>
          <a:p>
            <a:pPr algn="ctr"/>
            <a:r>
              <a:rPr lang="sk-SK" sz="2800" dirty="0" smtClean="0"/>
              <a:t>Servisná robotika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70022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Výhody a nevýhody D*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sk-SK" sz="2400" b="1" dirty="0" smtClean="0"/>
              <a:t>Výhody: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sk-SK" sz="2400" dirty="0"/>
              <a:t>n</a:t>
            </a:r>
            <a:r>
              <a:rPr lang="sk-SK" sz="2400" dirty="0" smtClean="0"/>
              <a:t>eznáme prostredie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sk-SK" sz="2400" dirty="0"/>
              <a:t>d</a:t>
            </a:r>
            <a:r>
              <a:rPr lang="sk-SK" sz="2400" dirty="0" smtClean="0"/>
              <a:t>ynamické prekážky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sk-SK" sz="2400" dirty="0" smtClean="0"/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sk-SK" sz="2400" b="1" dirty="0" smtClean="0"/>
              <a:t>Nevýhody: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sk-SK" sz="2400" dirty="0"/>
              <a:t>p</a:t>
            </a:r>
            <a:r>
              <a:rPr lang="sk-SK" sz="2400" dirty="0" smtClean="0"/>
              <a:t>amäťové požiadavky</a:t>
            </a:r>
            <a:endParaRPr lang="sk-SK" sz="240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24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82"/>
          </a:xfrm>
        </p:spPr>
        <p:txBody>
          <a:bodyPr/>
          <a:lstStyle/>
          <a:p>
            <a:pPr algn="ctr"/>
            <a:r>
              <a:rPr lang="sk-SK" dirty="0" smtClean="0"/>
              <a:t>Ďakujem za pozornosť</a:t>
            </a:r>
            <a:endParaRPr lang="sk-SK" dirty="0"/>
          </a:p>
        </p:txBody>
      </p:sp>
      <p:pic>
        <p:nvPicPr>
          <p:cNvPr id="6146" name="Picture 2" descr="Výsledok vyhľadávania obrázkov pre dopyt a* algorithm jo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53342"/>
            <a:ext cx="5904656" cy="5904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492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Cieľ</a:t>
            </a:r>
            <a:endParaRPr lang="sk-SK" dirty="0"/>
          </a:p>
        </p:txBody>
      </p:sp>
      <p:pic>
        <p:nvPicPr>
          <p:cNvPr id="2050" name="Obrázok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4588"/>
            <a:ext cx="6624736" cy="52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3230142" y="342900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N</a:t>
            </a:r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2</a:t>
            </a:fld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87100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A* algoritmus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sk-SK" sz="2400" dirty="0" smtClean="0"/>
              <a:t>f(n) = g(n) + h(n)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sk-SK" sz="2400" b="1" dirty="0"/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sk-SK" sz="2400" b="1" dirty="0" smtClean="0"/>
              <a:t>Výhody: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sk-SK" sz="2400" dirty="0"/>
              <a:t>n</a:t>
            </a:r>
            <a:r>
              <a:rPr lang="sk-SK" sz="2400" dirty="0" smtClean="0"/>
              <a:t>ajkratšia cesta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sk-SK" sz="2400" dirty="0" smtClean="0"/>
              <a:t>nenáročný na výpočet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endParaRPr lang="sk-SK" sz="2400" b="1" dirty="0" smtClean="0"/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sk-SK" sz="2400" b="1" dirty="0" smtClean="0"/>
              <a:t>Nevýhody: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sk-SK" sz="2400" dirty="0"/>
              <a:t>v</a:t>
            </a:r>
            <a:r>
              <a:rPr lang="sk-SK" sz="2400" dirty="0" smtClean="0"/>
              <a:t>eľa pamäte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sk-SK" sz="2400" dirty="0"/>
              <a:t>v</a:t>
            </a:r>
            <a:r>
              <a:rPr lang="sk-SK" sz="2400" dirty="0" smtClean="0"/>
              <a:t>hodný len pre statické prostredie</a:t>
            </a:r>
            <a:endParaRPr lang="sk-SK" sz="2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580884"/>
            <a:ext cx="3152378" cy="3152378"/>
          </a:xfrm>
          <a:prstGeom prst="rect">
            <a:avLst/>
          </a:prstGeom>
        </p:spPr>
      </p:pic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710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A* variácie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46820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sk-SK" sz="2400" dirty="0" err="1" smtClean="0"/>
              <a:t>Iterative</a:t>
            </a:r>
            <a:r>
              <a:rPr lang="sk-SK" sz="2400" dirty="0" smtClean="0"/>
              <a:t> </a:t>
            </a:r>
            <a:r>
              <a:rPr lang="sk-SK" sz="2400" dirty="0" err="1" smtClean="0"/>
              <a:t>Deepening</a:t>
            </a:r>
            <a:r>
              <a:rPr lang="sk-SK" sz="2400" dirty="0" smtClean="0"/>
              <a:t> A* (IDA*)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sk-SK" sz="2400" dirty="0" err="1" smtClean="0"/>
              <a:t>Dynamic</a:t>
            </a:r>
            <a:r>
              <a:rPr lang="sk-SK" sz="2400" dirty="0" smtClean="0"/>
              <a:t> A* (D*)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sk-SK" sz="2400" dirty="0" err="1" smtClean="0"/>
              <a:t>Jump</a:t>
            </a:r>
            <a:r>
              <a:rPr lang="sk-SK" sz="2400" dirty="0" smtClean="0"/>
              <a:t> Point </a:t>
            </a:r>
            <a:r>
              <a:rPr lang="sk-SK" sz="2400" dirty="0" err="1" smtClean="0"/>
              <a:t>Search</a:t>
            </a:r>
            <a:endParaRPr lang="sk-SK" sz="2400" dirty="0" smtClean="0"/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sk-SK" sz="2400" dirty="0" err="1" smtClean="0"/>
              <a:t>Lifelong</a:t>
            </a:r>
            <a:r>
              <a:rPr lang="sk-SK" sz="2400" dirty="0" smtClean="0"/>
              <a:t> </a:t>
            </a:r>
            <a:r>
              <a:rPr lang="sk-SK" sz="2400" dirty="0" err="1" smtClean="0"/>
              <a:t>Planning</a:t>
            </a:r>
            <a:r>
              <a:rPr lang="sk-SK" sz="2400" dirty="0" smtClean="0"/>
              <a:t> A* (LPA*)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sk-SK" sz="2400" dirty="0" err="1" smtClean="0"/>
              <a:t>Anytime</a:t>
            </a:r>
            <a:r>
              <a:rPr lang="sk-SK" sz="2400" dirty="0" smtClean="0"/>
              <a:t> A* (ARA*)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sk-SK" sz="2400" b="1" dirty="0"/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sk-SK" sz="2400" b="1" dirty="0" err="1" smtClean="0"/>
              <a:t>Any-angle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path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planning</a:t>
            </a:r>
            <a:r>
              <a:rPr lang="sk-SK" sz="2400" b="1" dirty="0" smtClean="0"/>
              <a:t>: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sk-SK" sz="2400" dirty="0" err="1" smtClean="0"/>
              <a:t>Field</a:t>
            </a:r>
            <a:r>
              <a:rPr lang="sk-SK" sz="2400" dirty="0" smtClean="0"/>
              <a:t> D*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sk-SK" sz="2400" dirty="0" err="1" smtClean="0"/>
              <a:t>Theta</a:t>
            </a:r>
            <a:r>
              <a:rPr lang="sk-SK" sz="2400" dirty="0" smtClean="0"/>
              <a:t>*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sk-SK" sz="2400" dirty="0" err="1" smtClean="0"/>
              <a:t>Block</a:t>
            </a:r>
            <a:r>
              <a:rPr lang="sk-SK" sz="2400" dirty="0" smtClean="0"/>
              <a:t> A*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sk-SK" sz="2400" dirty="0" smtClean="0"/>
              <a:t>ANYA</a:t>
            </a:r>
          </a:p>
          <a:p>
            <a:endParaRPr lang="sk-SK" dirty="0"/>
          </a:p>
        </p:txBody>
      </p:sp>
      <p:pic>
        <p:nvPicPr>
          <p:cNvPr id="1029" name="Picture 5" descr="C:\Users\Dorothea\Downloads\Shortest_path_vs_A-_on_octile_gri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248" y="3645024"/>
            <a:ext cx="4112186" cy="310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671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IDA*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sk-SK" sz="2400" dirty="0" smtClean="0"/>
              <a:t>Iteratívne vnáranie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sk-SK" sz="2400" b="1" dirty="0" smtClean="0"/>
              <a:t>Hĺbka</a:t>
            </a:r>
            <a:r>
              <a:rPr lang="sk-SK" sz="2400" dirty="0" smtClean="0"/>
              <a:t> – zvolená hodnota f(n)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277700"/>
            <a:ext cx="6858000" cy="2476500"/>
          </a:xfrm>
          <a:prstGeom prst="rect">
            <a:avLst/>
          </a:prstGeom>
        </p:spPr>
      </p:pic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077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Názorná ukážka</a:t>
            </a:r>
            <a:endParaRPr lang="sk-SK" dirty="0"/>
          </a:p>
        </p:txBody>
      </p:sp>
      <p:pic>
        <p:nvPicPr>
          <p:cNvPr id="3075" name="Picture 3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34" r="15301"/>
          <a:stretch/>
        </p:blipFill>
        <p:spPr bwMode="auto">
          <a:xfrm>
            <a:off x="6372200" y="1268760"/>
            <a:ext cx="1870365" cy="18842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686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Výhody a nevýhody IDA*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sk-SK" sz="2400" b="1" dirty="0" smtClean="0"/>
              <a:t>Výhody: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sk-SK" sz="2400" dirty="0" smtClean="0"/>
              <a:t>šetrí </a:t>
            </a:r>
            <a:r>
              <a:rPr lang="sk-SK" sz="2400" dirty="0" smtClean="0"/>
              <a:t>pamäť</a:t>
            </a:r>
            <a:endParaRPr lang="sk-SK" sz="2400" dirty="0" smtClean="0"/>
          </a:p>
          <a:p>
            <a:pPr>
              <a:buClr>
                <a:schemeClr val="accent6">
                  <a:lumMod val="75000"/>
                </a:schemeClr>
              </a:buClr>
            </a:pPr>
            <a:endParaRPr lang="sk-SK" sz="2400" b="1" dirty="0"/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sk-SK" sz="2400" b="1" dirty="0" smtClean="0"/>
              <a:t>Nevýhody: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sk-SK" sz="2400" dirty="0"/>
              <a:t>č</a:t>
            </a:r>
            <a:r>
              <a:rPr lang="sk-SK" sz="2400" dirty="0" smtClean="0"/>
              <a:t>asovo náročné -</a:t>
            </a:r>
            <a:r>
              <a:rPr lang="en-GB" sz="2400" dirty="0" smtClean="0"/>
              <a:t>&gt; </a:t>
            </a:r>
            <a:r>
              <a:rPr lang="sk-SK" sz="2400" dirty="0" smtClean="0"/>
              <a:t>vylepšenia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sk-SK" sz="2400" dirty="0"/>
              <a:t>v</a:t>
            </a:r>
            <a:r>
              <a:rPr lang="sk-SK" sz="2400" dirty="0" smtClean="0"/>
              <a:t>hodné pre statické prostredie</a:t>
            </a:r>
            <a:endParaRPr lang="sk-SK" sz="240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4714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D*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41168"/>
          </a:xfrm>
        </p:spPr>
        <p:txBody>
          <a:bodyPr>
            <a:normAutofit/>
          </a:bodyPr>
          <a:lstStyle/>
          <a:p>
            <a:r>
              <a:rPr lang="sk-SK" sz="2400" b="1" dirty="0" smtClean="0"/>
              <a:t>Verzie: </a:t>
            </a:r>
            <a:r>
              <a:rPr lang="sk-SK" sz="2600" dirty="0" err="1" smtClean="0"/>
              <a:t>Original</a:t>
            </a:r>
            <a:r>
              <a:rPr lang="sk-SK" sz="2600" dirty="0" smtClean="0"/>
              <a:t> D*, </a:t>
            </a:r>
            <a:r>
              <a:rPr lang="sk-SK" sz="2600" dirty="0" err="1" smtClean="0"/>
              <a:t>Focused</a:t>
            </a:r>
            <a:r>
              <a:rPr lang="sk-SK" sz="2600" dirty="0" smtClean="0"/>
              <a:t> D*, D* </a:t>
            </a:r>
            <a:r>
              <a:rPr lang="sk-SK" sz="2600" dirty="0" err="1" smtClean="0"/>
              <a:t>Lite</a:t>
            </a:r>
            <a:r>
              <a:rPr lang="sk-SK" sz="2600" dirty="0" smtClean="0"/>
              <a:t>, 3D D*</a:t>
            </a:r>
          </a:p>
          <a:p>
            <a:endParaRPr lang="sk-SK" sz="2400" dirty="0" smtClean="0"/>
          </a:p>
          <a:p>
            <a:r>
              <a:rPr lang="sk-SK" sz="2400" b="1" dirty="0" smtClean="0"/>
              <a:t>Orientácia v neznámom teréne</a:t>
            </a:r>
            <a:r>
              <a:rPr lang="sk-SK" sz="2400" dirty="0" smtClean="0"/>
              <a:t> -</a:t>
            </a:r>
            <a:r>
              <a:rPr lang="en-GB" sz="2400" dirty="0" smtClean="0"/>
              <a:t>&gt; </a:t>
            </a:r>
            <a:r>
              <a:rPr lang="sk-SK" sz="2400" dirty="0" smtClean="0"/>
              <a:t>dynamické prostredie</a:t>
            </a:r>
          </a:p>
          <a:p>
            <a:r>
              <a:rPr lang="sk-SK" sz="2400" dirty="0" smtClean="0"/>
              <a:t>Robotika, navigácia autonómnych robotov:</a:t>
            </a:r>
          </a:p>
          <a:p>
            <a:pPr lvl="1"/>
            <a:r>
              <a:rPr lang="sk-SK" sz="2600" dirty="0" smtClean="0"/>
              <a:t>Mars </a:t>
            </a:r>
            <a:r>
              <a:rPr lang="sk-SK" sz="2600" dirty="0" err="1" smtClean="0"/>
              <a:t>rovers</a:t>
            </a:r>
            <a:r>
              <a:rPr lang="sk-SK" sz="2600" dirty="0" smtClean="0"/>
              <a:t>: </a:t>
            </a:r>
            <a:r>
              <a:rPr lang="sk-SK" sz="2600" i="1" dirty="0" err="1" smtClean="0"/>
              <a:t>Opportunity</a:t>
            </a:r>
            <a:r>
              <a:rPr lang="sk-SK" sz="2600" dirty="0" smtClean="0"/>
              <a:t> a </a:t>
            </a:r>
            <a:r>
              <a:rPr lang="sk-SK" sz="2600" i="1" dirty="0" err="1" smtClean="0"/>
              <a:t>Spirit</a:t>
            </a:r>
            <a:endParaRPr lang="sk-SK" sz="2600" i="1" dirty="0" smtClean="0"/>
          </a:p>
          <a:p>
            <a:pPr lvl="1"/>
            <a:r>
              <a:rPr lang="sk-SK" sz="2600" dirty="0" smtClean="0"/>
              <a:t>DARPA Urban </a:t>
            </a:r>
            <a:r>
              <a:rPr lang="sk-SK" sz="2600" dirty="0" err="1" smtClean="0"/>
              <a:t>Challenge</a:t>
            </a:r>
            <a:endParaRPr lang="sk-SK" sz="2600" dirty="0" smtClean="0"/>
          </a:p>
          <a:p>
            <a:endParaRPr lang="sk-SK" sz="2400" dirty="0" smtClean="0"/>
          </a:p>
          <a:p>
            <a:r>
              <a:rPr lang="sk-SK" sz="2400" b="1" dirty="0" smtClean="0"/>
              <a:t>Stavy uzlov: </a:t>
            </a:r>
            <a:r>
              <a:rPr lang="sk-SK" sz="2400" dirty="0" smtClean="0"/>
              <a:t>NEW, </a:t>
            </a:r>
            <a:r>
              <a:rPr lang="sk-SK" sz="2400" dirty="0" smtClean="0"/>
              <a:t>OPEN, </a:t>
            </a:r>
            <a:r>
              <a:rPr lang="sk-SK" sz="2400" dirty="0" smtClean="0"/>
              <a:t>CLOSED, RAISE, LOWER</a:t>
            </a:r>
          </a:p>
          <a:p>
            <a:r>
              <a:rPr lang="sk-SK" sz="2400" b="1" dirty="0" err="1"/>
              <a:t>B</a:t>
            </a:r>
            <a:r>
              <a:rPr lang="sk-SK" sz="2400" b="1" dirty="0" err="1" smtClean="0"/>
              <a:t>ackpointers</a:t>
            </a:r>
            <a:endParaRPr lang="sk-SK" sz="2400" b="1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258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Názorná ukážka</a:t>
            </a:r>
            <a:endParaRPr lang="sk-SK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" t="2425" r="1755" b="2678"/>
          <a:stretch/>
        </p:blipFill>
        <p:spPr bwMode="auto">
          <a:xfrm>
            <a:off x="1331640" y="1731818"/>
            <a:ext cx="6096000" cy="40316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742A-5E53-4357-B78E-41D825A18356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841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usediace">
  <a:themeElements>
    <a:clrScheme name="Susediac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sediac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104</TotalTime>
  <Words>196</Words>
  <Application>Microsoft Office PowerPoint</Application>
  <PresentationFormat>Prezentácia na obrazovke (4:3)</PresentationFormat>
  <Paragraphs>67</Paragraphs>
  <Slides>11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Susediace</vt:lpstr>
      <vt:lpstr>Prehľadávacie algoritmy v priestore</vt:lpstr>
      <vt:lpstr>Cieľ</vt:lpstr>
      <vt:lpstr>A* algoritmus</vt:lpstr>
      <vt:lpstr>A* variácie</vt:lpstr>
      <vt:lpstr>IDA*</vt:lpstr>
      <vt:lpstr>Názorná ukážka</vt:lpstr>
      <vt:lpstr>Výhody a nevýhody IDA*</vt:lpstr>
      <vt:lpstr>D*</vt:lpstr>
      <vt:lpstr>Názorná ukážka</vt:lpstr>
      <vt:lpstr>Výhody a nevýhody D*</vt:lpstr>
      <vt:lpstr>Ďakujem za pozornosť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Prehľadávacie algoritmy v priestore</dc:title>
  <dc:creator>Dorothea</dc:creator>
  <cp:lastModifiedBy>Dorothea</cp:lastModifiedBy>
  <cp:revision>20</cp:revision>
  <dcterms:created xsi:type="dcterms:W3CDTF">2017-04-11T22:32:39Z</dcterms:created>
  <dcterms:modified xsi:type="dcterms:W3CDTF">2017-04-12T10:55:15Z</dcterms:modified>
</cp:coreProperties>
</file>