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FB2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76F5E-2D60-4F78-BA17-ACBC58D438C6}" type="datetimeFigureOut">
              <a:rPr lang="sk-SK" smtClean="0"/>
              <a:t>10. 4. 2017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C369D-D03F-4436-934A-E21B2EB7C42C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Logical path planning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Róbert Baláž</a:t>
            </a:r>
          </a:p>
          <a:p>
            <a:r>
              <a:rPr lang="en-US" dirty="0" smtClean="0"/>
              <a:t>Technical University of Košice</a:t>
            </a:r>
          </a:p>
          <a:p>
            <a:r>
              <a:rPr lang="en-US" dirty="0" smtClean="0"/>
              <a:t>Faculty of Electrical engineering and informatics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III.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3.) Joining segments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As we‘re trying to build each of the path segments separately, we need to make sure to join every preceding segment with its successor.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In the other words, ending point of every preceding segment must be equal to starting point of every following segment.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IV.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4.) Start and goal location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We need to connect the start and goal location to the path we‘re building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Starting point of first segment is the start location, ending point of the last segment is the goal location.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V.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5.) Avoiding obstacles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Most of the obstacles are unique in terms of their shape, which means they can‘t be properly dealt with in general.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Size of the agent needs to be taken account of.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Each obstacle shape requires unique approach.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Typical obstacle shapes: square, rectangle, circle, ellipse, polygon, splines, irregular shapes.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VI.</a:t>
            </a:r>
            <a:endParaRPr lang="en-US" dirty="0">
              <a:solidFill>
                <a:srgbClr val="44FB25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00808"/>
            <a:ext cx="4038600" cy="2898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700808"/>
            <a:ext cx="403860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BlokTextu 5"/>
          <p:cNvSpPr txBox="1"/>
          <p:nvPr/>
        </p:nvSpPr>
        <p:spPr>
          <a:xfrm>
            <a:off x="343789" y="4653136"/>
            <a:ext cx="40841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Curved lines and shapes containing them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BlokTextu 6"/>
          <p:cNvSpPr txBox="1"/>
          <p:nvPr/>
        </p:nvSpPr>
        <p:spPr>
          <a:xfrm>
            <a:off x="4716016" y="4653136"/>
            <a:ext cx="4024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Lines parallel with environment borders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Solving the task - algorithm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Inputs: map, start location, goal location, size of agent.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Output: coordinates of each path node.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Algorithm: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1) n = 1.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2) Try to build path consisting of just n segments.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3) If the attempt fails, increase the number of segments by one and try 2) again.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4) If the attempt is successful, end.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Optimizing: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1) path length.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2) sharp turns.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3) number of path segments.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Solution example</a:t>
            </a:r>
            <a:endParaRPr lang="en-US" dirty="0">
              <a:solidFill>
                <a:srgbClr val="44FB25"/>
              </a:solidFill>
            </a:endParaRPr>
          </a:p>
        </p:txBody>
      </p:sp>
      <p:pic>
        <p:nvPicPr>
          <p:cNvPr id="3073" name="Picture 1" descr="H:\Path_plann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268760"/>
            <a:ext cx="7686303" cy="500707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ĺžnik 3"/>
          <p:cNvSpPr/>
          <p:nvPr/>
        </p:nvSpPr>
        <p:spPr>
          <a:xfrm>
            <a:off x="236651" y="2721694"/>
            <a:ext cx="86707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Thank you for your attention!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First-order logic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Symbols: A,B,C.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Constants: true,</a:t>
            </a:r>
            <a:r>
              <a:rPr lang="sk-SK" dirty="0" smtClean="0">
                <a:solidFill>
                  <a:srgbClr val="44FB25">
                    <a:alpha val="75000"/>
                  </a:srgbClr>
                </a:solidFill>
              </a:rPr>
              <a:t>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false.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Quantifiers: ∀ = for all, ∃ = at least one.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Sentences can be atomic or more complex, which are composed using logical connectives.</a:t>
            </a:r>
          </a:p>
          <a:p>
            <a:pPr algn="ctr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¬(A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∧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B)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Logical connectives: ∧ = and, ∨ = or, → = implies, ↔ = equality, ¬ = negation.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SAT task =&gt; solved using DPLL algorithm.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Satisfiability Modulo Theories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Decision </a:t>
            </a:r>
            <a:r>
              <a:rPr lang="en-US" dirty="0">
                <a:solidFill>
                  <a:srgbClr val="44FB25">
                    <a:alpha val="75000"/>
                  </a:srgbClr>
                </a:solidFill>
              </a:rPr>
              <a:t>problem for logical formulas with respect to combinations of background theories expressed in classical first-order logic with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equality.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An </a:t>
            </a:r>
            <a:r>
              <a:rPr lang="en-US" dirty="0">
                <a:solidFill>
                  <a:srgbClr val="44FB25">
                    <a:alpha val="75000"/>
                  </a:srgbClr>
                </a:solidFill>
              </a:rPr>
              <a:t>SMT instance is a generalization of a Boolean SAT instance in which various sets of variables are replaced by predicates from a variety of underlying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theories.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Commonly used theories: theory of real numbers, theory of integers, theory of arrays, theory of arithmetic, theory of difference logic,...</a:t>
            </a:r>
          </a:p>
          <a:p>
            <a:pPr algn="ctr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¬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(3x + 2y &lt; 5) </a:t>
            </a: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∧ (z = 5)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Theory of difference logic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Part of linear arithmetic theory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Predicates must have the following form:</a:t>
            </a:r>
          </a:p>
          <a:p>
            <a:pPr algn="ctr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t – s ≤ c,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where t, s are variables and c is constant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Used for scheduling or path planning tasks 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k-SK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Resolving SMT formulas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1.) Translating SMT formulas into first-order logic formulas.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2.) Resolving newly formed SAT formulas with SAT solver(DPLL).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3.) If a model is found, it has to be checked with regards to background theories.</a:t>
            </a:r>
          </a:p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4.) If no model is found by SAT, no model can exist in the field of SMT either.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Path planning – logical approach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Main goal: Express the entire path planning problem in terms of logical formulas.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Expressive power of SAT is insufficient for this task, we require the use of SMT.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Required background theories: theory of real numbers, theory of integers, theory of linear arithmetic, theory of non-linear arithmetic.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Path planning – logical approach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Base resources: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2D line map with known locations of obstacles and environment borders.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Starting location of agent and goal location.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Building formulas: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Path consists of several line segments, each line segment has its starting and ending point.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Every coordinate of every starting and ending point is separate logical variable.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Formulas represent constraints for the path segments‘ coordinates.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Main task: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Navigate agent through the static environment from starting location to goal location without colliding with any obstacle on the way.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I.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1.) Environment borders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When navigating the robot through the environment, it must never leave the territory inside the map.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In other words, coordinates of the path segments must be neither negative numbers nor higher than respective dimensions of the map.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44FB25"/>
                </a:solidFill>
              </a:rPr>
              <a:t>Constraints</a:t>
            </a:r>
            <a:r>
              <a:rPr lang="sk-SK" dirty="0" smtClean="0">
                <a:solidFill>
                  <a:srgbClr val="44FB25"/>
                </a:solidFill>
              </a:rPr>
              <a:t> II.</a:t>
            </a:r>
            <a:endParaRPr lang="en-US" dirty="0">
              <a:solidFill>
                <a:srgbClr val="44FB25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2.) Shape of path</a:t>
            </a:r>
          </a:p>
          <a:p>
            <a:r>
              <a:rPr lang="en-US" dirty="0" smtClean="0">
                <a:solidFill>
                  <a:srgbClr val="44FB25">
                    <a:alpha val="75000"/>
                  </a:srgbClr>
                </a:solidFill>
              </a:rPr>
              <a:t>Should we choose to build path consisting of only orthogonal segments, we can constraint the segments in a way that only one of the coordinates may change between the starting and ending point of the segment.</a:t>
            </a:r>
            <a:endParaRPr lang="en-US" dirty="0">
              <a:solidFill>
                <a:srgbClr val="44FB25">
                  <a:alpha val="75000"/>
                </a:srgb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732</Words>
  <Application>Microsoft Office PowerPoint</Application>
  <PresentationFormat>Prezentácia na obrazovke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16</vt:i4>
      </vt:variant>
    </vt:vector>
  </HeadingPairs>
  <TitlesOfParts>
    <vt:vector size="17" baseType="lpstr">
      <vt:lpstr>Motív Office</vt:lpstr>
      <vt:lpstr>Logical path planning</vt:lpstr>
      <vt:lpstr>First-order logic</vt:lpstr>
      <vt:lpstr>Satisfiability Modulo Theories</vt:lpstr>
      <vt:lpstr>Theory of difference logic</vt:lpstr>
      <vt:lpstr>Resolving SMT formulas</vt:lpstr>
      <vt:lpstr>Path planning – logical approach</vt:lpstr>
      <vt:lpstr>Path planning – logical approach</vt:lpstr>
      <vt:lpstr>Constraints I.</vt:lpstr>
      <vt:lpstr>Constraints II.</vt:lpstr>
      <vt:lpstr>Constraints III.</vt:lpstr>
      <vt:lpstr>Constraints IV.</vt:lpstr>
      <vt:lpstr>Constraints V.</vt:lpstr>
      <vt:lpstr>Constraints VI.</vt:lpstr>
      <vt:lpstr>Solving the task - algorithm</vt:lpstr>
      <vt:lpstr>Solution example</vt:lpstr>
      <vt:lpstr>Snímka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Logical path planning</dc:title>
  <dc:creator>Robert</dc:creator>
  <cp:lastModifiedBy>Robert</cp:lastModifiedBy>
  <cp:revision>12</cp:revision>
  <dcterms:created xsi:type="dcterms:W3CDTF">2017-04-10T17:46:42Z</dcterms:created>
  <dcterms:modified xsi:type="dcterms:W3CDTF">2017-04-10T19:52:48Z</dcterms:modified>
</cp:coreProperties>
</file>