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8" r:id="rId6"/>
    <p:sldId id="301" r:id="rId7"/>
    <p:sldId id="302" r:id="rId8"/>
    <p:sldId id="305" r:id="rId9"/>
    <p:sldId id="306" r:id="rId10"/>
    <p:sldId id="308" r:id="rId11"/>
    <p:sldId id="309" r:id="rId12"/>
    <p:sldId id="310" r:id="rId13"/>
    <p:sldId id="311" r:id="rId14"/>
    <p:sldId id="268" r:id="rId15"/>
    <p:sldId id="303" r:id="rId16"/>
    <p:sldId id="304" r:id="rId17"/>
  </p:sldIdLst>
  <p:sldSz cx="12192000" cy="6858000"/>
  <p:notesSz cx="6858000" cy="9144000"/>
  <p:defaultTextStyle>
    <a:defPPr rtl="0"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DA604E-DBD1-F393-B25B-90A9400CAF7D}" name="Martin Matta" initials="MM" userId="S::martin.matta@student.tuke.sk::02530d42-e489-454c-ac1e-5d5a3363811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598D"/>
    <a:srgbClr val="646C92"/>
    <a:srgbClr val="5A6B76"/>
    <a:srgbClr val="5A6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0E546-D57A-4287-1F79-8EF284FEBEF9}" v="8" dt="2025-04-22T18:20:46.238"/>
    <p1510:client id="{CD5587E5-C519-438D-98CF-84A43062B5A7}" v="496" dt="2025-04-22T18:53:45.1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816" autoAdjust="0"/>
  </p:normalViewPr>
  <p:slideViewPr>
    <p:cSldViewPr snapToGrid="0">
      <p:cViewPr varScale="1">
        <p:scale>
          <a:sx n="83" d="100"/>
          <a:sy n="83" d="100"/>
        </p:scale>
        <p:origin x="15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14C67D-B906-455D-BA57-3AC7BDDD5A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332E0C-8512-4414-B261-B516F8BA77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275B80D-FABD-4FC7-8A89-6B424C925E22}" type="datetime1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86510F-EAB7-49FF-882B-FACF21CCB6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26CFF-3858-4E44-8689-2174855E04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9FA676-98A1-4ED8-86AE-3FF061B14C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8620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CF671F2-2E7C-46ED-BAF7-C6A1BAC40ED2}" type="datetime1">
              <a:rPr lang="en-GB" noProof="0" smtClean="0"/>
              <a:t>23/04/2025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B8B270D-091D-4ED2-8C85-0898DD7D9F21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531187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B8B270D-091D-4ED2-8C85-0898DD7D9F2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1021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6DA98-3D18-7524-6700-01B8C31E0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124D49-2711-631D-C3DF-C7DC531C0E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1B0C53-19C0-6E42-15E2-E01F402B7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7FEFC3-5919-82D4-C182-4CC316812D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0490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6836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E071F-B09E-810C-3046-D2BEBE4BD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B09CDA-7B0E-369E-F2A7-4F0D10F971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FDD52E-2E7F-AF05-772F-7D70D67AC8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98C29-40D9-5724-CF1F-AECDF78FAE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0832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7687F-2FAA-0DD2-3BD1-74244C33E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04F0AD-4133-C9C6-200E-FFB6B9AC30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C3148D-ED88-2B2E-AE6F-62238B2CDE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CC75-1BAC-B765-11F5-7E60577042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365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010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F338D-8ABB-601D-A920-B7A23BE34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C74546-AF24-696A-00C5-D155C62440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14EAFB-2C14-F283-D5B4-DCB4853F83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80C2AA-DCD0-DBDB-8744-1D276E46C1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695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B4C17-C944-3CC3-4C87-4B9EBB62A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BD1128-1DEE-3BFB-C14A-7399506767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BBAED0-4E44-53DF-7F4D-58255A0771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C1727-96EB-56E7-C0C0-D5AA06C2B9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887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k-SK"/>
              <a:t>Selekcia vykonaná pomocou rulety na základe ohodnotení populácie (výber rodičov na vygenerovanie nových riešení)</a:t>
            </a:r>
            <a:endParaRPr lang="en-US"/>
          </a:p>
          <a:p>
            <a:pPr marL="285750" indent="-285750">
              <a:lnSpc>
                <a:spcPct val="15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k-SK"/>
              <a:t>Kríženie </a:t>
            </a:r>
            <a:r>
              <a:rPr lang="sk-SK" err="1"/>
              <a:t>rodičou</a:t>
            </a:r>
            <a:r>
              <a:rPr lang="sk-SK"/>
              <a:t> na základe </a:t>
            </a:r>
            <a:r>
              <a:rPr lang="sk-SK" err="1"/>
              <a:t>charakteristik</a:t>
            </a:r>
            <a:r>
              <a:rPr lang="sk-SK"/>
              <a:t> cez LLM</a:t>
            </a:r>
            <a:endParaRPr lang="en-US"/>
          </a:p>
          <a:p>
            <a:pPr marL="285750" indent="-285750">
              <a:lnSpc>
                <a:spcPct val="15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k-SK"/>
              <a:t>Mutácia </a:t>
            </a:r>
            <a:r>
              <a:rPr lang="sk-SK" err="1"/>
              <a:t>potomkou</a:t>
            </a:r>
            <a:r>
              <a:rPr lang="sk-SK"/>
              <a:t> kríženia pomocou </a:t>
            </a:r>
            <a:r>
              <a:rPr lang="sk-SK" err="1"/>
              <a:t>refrázovania</a:t>
            </a:r>
            <a:r>
              <a:rPr lang="sk-SK"/>
              <a:t> cez LLM</a:t>
            </a:r>
            <a:endParaRPr lang="en-US"/>
          </a:p>
          <a:p>
            <a:pPr marL="285750" indent="-285750">
              <a:lnSpc>
                <a:spcPct val="15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k-SK" dirty="0"/>
              <a:t>Update populácie sa </a:t>
            </a:r>
            <a:r>
              <a:rPr lang="sk-SK" dirty="0" err="1"/>
              <a:t>vykona</a:t>
            </a:r>
            <a:r>
              <a:rPr lang="sk-SK" dirty="0"/>
              <a:t> na základe ohodnotení jedincov na </a:t>
            </a:r>
            <a:r>
              <a:rPr lang="sk-SK" dirty="0" err="1"/>
              <a:t>development</a:t>
            </a:r>
            <a:r>
              <a:rPr lang="sk-SK" dirty="0"/>
              <a:t> sete. Vykoná sa top N </a:t>
            </a:r>
            <a:r>
              <a:rPr lang="sk-SK" dirty="0" err="1"/>
              <a:t>elitizmus</a:t>
            </a:r>
            <a:r>
              <a:rPr lang="sk-SK" dirty="0"/>
              <a:t> nad rodičmi a potomkami (N je počet vygenerovaných potomkov pomocou </a:t>
            </a:r>
            <a:r>
              <a:rPr lang="sk-SK" dirty="0" err="1"/>
              <a:t>evolucie</a:t>
            </a:r>
            <a:r>
              <a:rPr lang="sk-SK" dirty="0"/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noProof="0" smtClean="0"/>
              <a:t>5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642363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k-SK" dirty="0"/>
              <a:t>Diferenčná evolúcia je vykonaná nad populáciou numerických vektorov (</a:t>
            </a:r>
            <a:r>
              <a:rPr lang="sk-SK" dirty="0" err="1"/>
              <a:t>embeddingy</a:t>
            </a:r>
            <a:r>
              <a:rPr lang="sk-SK" dirty="0"/>
              <a:t>).</a:t>
            </a:r>
            <a:endParaRPr lang="en-US" dirty="0"/>
          </a:p>
          <a:p>
            <a:pPr marL="285750" indent="-285750">
              <a:lnSpc>
                <a:spcPct val="15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k-SK" dirty="0" err="1"/>
              <a:t>Iteruje</a:t>
            </a:r>
            <a:r>
              <a:rPr lang="sk-SK" dirty="0"/>
              <a:t> sa cez každý </a:t>
            </a:r>
            <a:r>
              <a:rPr lang="sk-SK" dirty="0" err="1"/>
              <a:t>prompt</a:t>
            </a:r>
            <a:r>
              <a:rPr lang="sk-SK" dirty="0"/>
              <a:t> ako base vektor x, ktorý môže byť nahradený po evolúcii</a:t>
            </a:r>
            <a:endParaRPr lang="en-US" dirty="0"/>
          </a:p>
          <a:p>
            <a:pPr marL="285750" indent="-285750">
              <a:lnSpc>
                <a:spcPct val="15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k-SK" dirty="0"/>
              <a:t>Mimo base vektora sa vyberú ďalšie 3 navzájom rozdielne (a zároveň rôzne od base) vektory a, b, c (</a:t>
            </a:r>
            <a:r>
              <a:rPr lang="sk-SK" dirty="0" err="1"/>
              <a:t>prompty</a:t>
            </a:r>
            <a:r>
              <a:rPr lang="sk-SK" dirty="0"/>
              <a:t>)</a:t>
            </a:r>
            <a:endParaRPr lang="en-US" dirty="0"/>
          </a:p>
          <a:p>
            <a:pPr>
              <a:buFont typeface="Arial"/>
              <a:buChar char="•"/>
            </a:pPr>
            <a:r>
              <a:rPr lang="sk-SK"/>
              <a:t>       1) F (b − c)  (rozdiel a </a:t>
            </a:r>
            <a:r>
              <a:rPr lang="sk-SK" err="1"/>
              <a:t>prenasovenie</a:t>
            </a:r>
            <a:r>
              <a:rPr lang="sk-SK"/>
              <a:t> </a:t>
            </a:r>
            <a:r>
              <a:rPr lang="sk-SK" err="1"/>
              <a:t>skalovacim</a:t>
            </a:r>
            <a:r>
              <a:rPr lang="sk-SK"/>
              <a:t> faktorom F)            2) y = a + F (b − c) (</a:t>
            </a:r>
            <a:r>
              <a:rPr lang="sk-SK" err="1"/>
              <a:t>sucet</a:t>
            </a:r>
            <a:r>
              <a:rPr lang="sk-SK"/>
              <a:t>)         3) </a:t>
            </a:r>
            <a:r>
              <a:rPr lang="sk-SK" err="1"/>
              <a:t>Crossover</a:t>
            </a:r>
            <a:r>
              <a:rPr lang="sk-SK"/>
              <a:t> of x (base vektor) and y</a:t>
            </a:r>
            <a:endParaRPr lang="sk-SK">
              <a:ea typeface="Calibri" panose="020F0502020204030204"/>
              <a:cs typeface="Calibri" panose="020F0502020204030204"/>
            </a:endParaRPr>
          </a:p>
          <a:p>
            <a:pPr marL="285750" indent="-285750">
              <a:lnSpc>
                <a:spcPct val="15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k-SK" dirty="0"/>
              <a:t>Cez LLM sa nájdu rozdielne časti </a:t>
            </a:r>
            <a:r>
              <a:rPr lang="sk-SK" dirty="0" err="1"/>
              <a:t>promptov</a:t>
            </a:r>
            <a:r>
              <a:rPr lang="sk-SK" dirty="0"/>
              <a:t> pomocou rozdielu a </a:t>
            </a:r>
            <a:r>
              <a:rPr lang="sk-SK" dirty="0" err="1"/>
              <a:t>škálovacieho</a:t>
            </a:r>
            <a:r>
              <a:rPr lang="sk-SK" dirty="0"/>
              <a:t> faktora F, F*(b-c), ktoré sa náhodne zmutujú</a:t>
            </a:r>
            <a:endParaRPr lang="en-US" dirty="0"/>
          </a:p>
          <a:p>
            <a:pPr marL="285750" indent="-285750">
              <a:lnSpc>
                <a:spcPct val="150000"/>
              </a:lnSpc>
              <a:spcBef>
                <a:spcPts val="1000"/>
              </a:spcBef>
              <a:buFont typeface="Arial,Sans-Serif"/>
              <a:buChar char="•"/>
            </a:pPr>
            <a:r>
              <a:rPr lang="sk-SK" dirty="0"/>
              <a:t>Súčtom daného rozdielu a vektora a získame y, čo spolu s base vektorom x predstavujú rodičov na kríženie, čím získame finálny </a:t>
            </a:r>
            <a:r>
              <a:rPr lang="sk-SK" dirty="0" err="1"/>
              <a:t>prompt</a:t>
            </a:r>
            <a:r>
              <a:rPr lang="sk-SK" dirty="0"/>
              <a:t> na </a:t>
            </a:r>
            <a:r>
              <a:rPr lang="sk-SK" dirty="0" err="1"/>
              <a:t>evaluáciu</a:t>
            </a:r>
            <a:r>
              <a:rPr lang="sk-SK" dirty="0"/>
              <a:t> a porovnanie s base vektorom ()</a:t>
            </a:r>
            <a:endParaRPr lang="en-US" dirty="0"/>
          </a:p>
          <a:p>
            <a:pPr marL="285750" indent="-285750">
              <a:lnSpc>
                <a:spcPct val="150000"/>
              </a:lnSpc>
              <a:spcBef>
                <a:spcPts val="1000"/>
              </a:spcBef>
              <a:buFont typeface="Arial,Sans-Serif"/>
              <a:buChar char="•"/>
            </a:pPr>
            <a:endParaRPr lang="sk-SK" dirty="0"/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noProof="0" smtClean="0"/>
              <a:t>6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42721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6B07D-934C-EE5E-33C8-5410EC9D4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73CAA1-5F6B-C00C-464D-DA0747EA10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934978-7FA7-5663-647C-A899B005AB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9D83DD-E58B-3657-B03B-CEEBF07E11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6710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94B9F-BEAF-6FAB-3657-BC273F44B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01E0B9-8C2F-8BCF-E72A-A71F5D1018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306386-2138-3A5D-8C23-59A4A1FADF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2FCC2C-32FC-BA6B-9DC4-14EAA0C905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589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F4FFE-D137-CA56-FE33-F50C026AA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E193B4-603C-D63A-E4FB-3AD9583685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95764E-4784-7A98-9411-D9401C06BC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0B83D3-6352-8125-E901-6150F9793D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837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522" y="874663"/>
            <a:ext cx="4650901" cy="2334637"/>
          </a:xfrm>
        </p:spPr>
        <p:txBody>
          <a:bodyPr rtlCol="0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grpSp>
        <p:nvGrpSpPr>
          <p:cNvPr id="6" name="Group 5" hidden="1">
            <a:extLst>
              <a:ext uri="{FF2B5EF4-FFF2-40B4-BE49-F238E27FC236}">
                <a16:creationId xmlns:a16="http://schemas.microsoft.com/office/drawing/2014/main" id="{F44A4473-D4D4-4E24-B542-C5D63C28D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53976" y="457964"/>
            <a:ext cx="6009066" cy="5914582"/>
            <a:chOff x="6153976" y="457964"/>
            <a:chExt cx="6009066" cy="591458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4CA4A32-A016-460F-8B99-22A5D265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id="{84DB1BC2-B158-4DA5-9164-843E6B566C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id="{751FDE2E-D749-401E-B3BA-66B2F52318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88" name="Line 70">
                <a:extLst>
                  <a:ext uri="{FF2B5EF4-FFF2-40B4-BE49-F238E27FC236}">
                    <a16:creationId xmlns:a16="http://schemas.microsoft.com/office/drawing/2014/main" id="{49546377-E2EE-4854-AA84-5575789BAF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4FCC465-42B8-456F-951F-8C51A42F9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3D7F8A9A-8A53-4FD3-855C-C49B035CE8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AC347F99-AC7C-4DB2-8AAF-9E2A7AE629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4" name="Freeform 64">
                  <a:extLst>
                    <a:ext uri="{FF2B5EF4-FFF2-40B4-BE49-F238E27FC236}">
                      <a16:creationId xmlns:a16="http://schemas.microsoft.com/office/drawing/2014/main" id="{89B06C37-E219-479D-B324-0DC7D056517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65" name="Freeform 81">
                  <a:extLst>
                    <a:ext uri="{FF2B5EF4-FFF2-40B4-BE49-F238E27FC236}">
                      <a16:creationId xmlns:a16="http://schemas.microsoft.com/office/drawing/2014/main" id="{29A1D878-CEA2-41DC-8638-A852316726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66" name="Freeform 61">
                  <a:extLst>
                    <a:ext uri="{FF2B5EF4-FFF2-40B4-BE49-F238E27FC236}">
                      <a16:creationId xmlns:a16="http://schemas.microsoft.com/office/drawing/2014/main" id="{99394209-57ED-4126-A8DC-0862D1FA11E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67" name="Freeform 78">
                  <a:extLst>
                    <a:ext uri="{FF2B5EF4-FFF2-40B4-BE49-F238E27FC236}">
                      <a16:creationId xmlns:a16="http://schemas.microsoft.com/office/drawing/2014/main" id="{A48B0004-4618-4D71-88D1-A2FEE4F0AD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68" name="Freeform 84">
                  <a:extLst>
                    <a:ext uri="{FF2B5EF4-FFF2-40B4-BE49-F238E27FC236}">
                      <a16:creationId xmlns:a16="http://schemas.microsoft.com/office/drawing/2014/main" id="{4D1C172B-2446-428A-A518-FE1B5FCE0D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69" name="Freeform 87">
                  <a:extLst>
                    <a:ext uri="{FF2B5EF4-FFF2-40B4-BE49-F238E27FC236}">
                      <a16:creationId xmlns:a16="http://schemas.microsoft.com/office/drawing/2014/main" id="{E359C795-FCC1-401F-B0B6-F722AE632A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70" name="Freeform 60">
                  <a:extLst>
                    <a:ext uri="{FF2B5EF4-FFF2-40B4-BE49-F238E27FC236}">
                      <a16:creationId xmlns:a16="http://schemas.microsoft.com/office/drawing/2014/main" id="{8260D102-71BB-497E-A5CF-743FB59874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71" name="Freeform 59">
                  <a:extLst>
                    <a:ext uri="{FF2B5EF4-FFF2-40B4-BE49-F238E27FC236}">
                      <a16:creationId xmlns:a16="http://schemas.microsoft.com/office/drawing/2014/main" id="{811E3D98-A5FB-4BDE-A07D-A03EB898C6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72" name="Freeform 62">
                  <a:extLst>
                    <a:ext uri="{FF2B5EF4-FFF2-40B4-BE49-F238E27FC236}">
                      <a16:creationId xmlns:a16="http://schemas.microsoft.com/office/drawing/2014/main" id="{9E48CE7F-B4EF-4629-8706-6838C171EF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73" name="Freeform 65">
                  <a:extLst>
                    <a:ext uri="{FF2B5EF4-FFF2-40B4-BE49-F238E27FC236}">
                      <a16:creationId xmlns:a16="http://schemas.microsoft.com/office/drawing/2014/main" id="{C8EBC77A-0887-4128-A73B-2C0165C6F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74" name="Freeform 79">
                  <a:extLst>
                    <a:ext uri="{FF2B5EF4-FFF2-40B4-BE49-F238E27FC236}">
                      <a16:creationId xmlns:a16="http://schemas.microsoft.com/office/drawing/2014/main" id="{7AF3D400-AAAA-47BD-922E-AA3A2AFA30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75" name="Freeform 82">
                  <a:extLst>
                    <a:ext uri="{FF2B5EF4-FFF2-40B4-BE49-F238E27FC236}">
                      <a16:creationId xmlns:a16="http://schemas.microsoft.com/office/drawing/2014/main" id="{B0A3E6A0-609D-427D-9D34-E7CF184B453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76" name="Freeform 85">
                  <a:extLst>
                    <a:ext uri="{FF2B5EF4-FFF2-40B4-BE49-F238E27FC236}">
                      <a16:creationId xmlns:a16="http://schemas.microsoft.com/office/drawing/2014/main" id="{DDE08965-A3F4-426A-924B-102A6F6FE2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77" name="Freeform 88">
                  <a:extLst>
                    <a:ext uri="{FF2B5EF4-FFF2-40B4-BE49-F238E27FC236}">
                      <a16:creationId xmlns:a16="http://schemas.microsoft.com/office/drawing/2014/main" id="{13FA8E6E-7F53-47E9-9BF8-1CD3130F42B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7A8A9991-EF8F-4128-9DB7-A2FA8CF2F6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79" name="Line 63">
                    <a:extLst>
                      <a:ext uri="{FF2B5EF4-FFF2-40B4-BE49-F238E27FC236}">
                        <a16:creationId xmlns:a16="http://schemas.microsoft.com/office/drawing/2014/main" id="{41E966B6-186E-4D17-B570-969B6951AC0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80" name="Line 66">
                    <a:extLst>
                      <a:ext uri="{FF2B5EF4-FFF2-40B4-BE49-F238E27FC236}">
                        <a16:creationId xmlns:a16="http://schemas.microsoft.com/office/drawing/2014/main" id="{918B08AD-5F3C-4FC5-8998-8524763C750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81" name="Line 67">
                    <a:extLst>
                      <a:ext uri="{FF2B5EF4-FFF2-40B4-BE49-F238E27FC236}">
                        <a16:creationId xmlns:a16="http://schemas.microsoft.com/office/drawing/2014/main" id="{EDF72260-B0A1-47A1-9459-FDF4600ACA6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82" name="Line 80">
                    <a:extLst>
                      <a:ext uri="{FF2B5EF4-FFF2-40B4-BE49-F238E27FC236}">
                        <a16:creationId xmlns:a16="http://schemas.microsoft.com/office/drawing/2014/main" id="{C6A7FA58-53F7-4C2F-96D5-E97BB3CC679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83" name="Line 83">
                    <a:extLst>
                      <a:ext uri="{FF2B5EF4-FFF2-40B4-BE49-F238E27FC236}">
                        <a16:creationId xmlns:a16="http://schemas.microsoft.com/office/drawing/2014/main" id="{1B986617-481E-450F-8FAD-CA3086A3E0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84" name="Line 86">
                    <a:extLst>
                      <a:ext uri="{FF2B5EF4-FFF2-40B4-BE49-F238E27FC236}">
                        <a16:creationId xmlns:a16="http://schemas.microsoft.com/office/drawing/2014/main" id="{4D24CAEB-B2FE-4796-8E6E-DB5148C380F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85" name="Line 89">
                    <a:extLst>
                      <a:ext uri="{FF2B5EF4-FFF2-40B4-BE49-F238E27FC236}">
                        <a16:creationId xmlns:a16="http://schemas.microsoft.com/office/drawing/2014/main" id="{3D577B03-E6D9-4FFA-A799-E504CBF8D7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</p:grp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43509C13-FDEE-45B0-B954-D80D6F38F0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21FF647D-8D8A-43E8-A2E2-46D1117839F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7B8728B-0A45-4551-99F0-CF33B850DA5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CCFAA15D-9EFC-4A70-AC98-CB3EF00C3A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Rectangle 30">
                    <a:extLst>
                      <a:ext uri="{FF2B5EF4-FFF2-40B4-BE49-F238E27FC236}">
                        <a16:creationId xmlns:a16="http://schemas.microsoft.com/office/drawing/2014/main" id="{AD80CCBD-3F02-48A0-A24E-5971D22951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  <p:sp>
                <p:nvSpPr>
                  <p:cNvPr id="63" name="Rectangle 30">
                    <a:extLst>
                      <a:ext uri="{FF2B5EF4-FFF2-40B4-BE49-F238E27FC236}">
                        <a16:creationId xmlns:a16="http://schemas.microsoft.com/office/drawing/2014/main" id="{AB5B7D34-5A4E-48DE-8893-0F022E4CC95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341ADC6-0CC2-46C0-BA6F-9D99136698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A93316DB-546B-41BA-AD1B-94D5C46702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35105C82-44C4-41C2-96AE-ADE6DD1D71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A7A634F2-054C-4614-9ECB-96BE809893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1764AB7F-1912-4909-A04A-C8D125467E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4" name="Freeform 68">
                    <a:extLst>
                      <a:ext uri="{FF2B5EF4-FFF2-40B4-BE49-F238E27FC236}">
                        <a16:creationId xmlns:a16="http://schemas.microsoft.com/office/drawing/2014/main" id="{6B93639B-DE1C-4A46-A4B5-B88FD6FC20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55" name="Freeform 69">
                    <a:extLst>
                      <a:ext uri="{FF2B5EF4-FFF2-40B4-BE49-F238E27FC236}">
                        <a16:creationId xmlns:a16="http://schemas.microsoft.com/office/drawing/2014/main" id="{A6C5D17F-13E7-4861-A839-3C56ABD56C4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</p:grpSp>
            <p:sp>
              <p:nvSpPr>
                <p:cNvPr id="53" name="Line 70">
                  <a:extLst>
                    <a:ext uri="{FF2B5EF4-FFF2-40B4-BE49-F238E27FC236}">
                      <a16:creationId xmlns:a16="http://schemas.microsoft.com/office/drawing/2014/main" id="{1C343C91-0F9E-4530-939D-2D9F15DF4A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2109E9F-E572-4202-B7A6-630155DD5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4FF54B2-44F5-42F7-8353-111D80A8D2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9A2BBF4-4F54-4179-B672-AD4C8D58A3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26" name="Freeform 64">
                  <a:extLst>
                    <a:ext uri="{FF2B5EF4-FFF2-40B4-BE49-F238E27FC236}">
                      <a16:creationId xmlns:a16="http://schemas.microsoft.com/office/drawing/2014/main" id="{2F2D95CF-DAE2-4601-B9A6-233F4F2F30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27" name="Freeform 81">
                  <a:extLst>
                    <a:ext uri="{FF2B5EF4-FFF2-40B4-BE49-F238E27FC236}">
                      <a16:creationId xmlns:a16="http://schemas.microsoft.com/office/drawing/2014/main" id="{3CD52B72-C30B-4570-A8AB-78CB884F8D0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28" name="Freeform 61">
                  <a:extLst>
                    <a:ext uri="{FF2B5EF4-FFF2-40B4-BE49-F238E27FC236}">
                      <a16:creationId xmlns:a16="http://schemas.microsoft.com/office/drawing/2014/main" id="{696A9FBF-C89D-4CF9-A1DC-C0275A3B326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29" name="Freeform 78">
                  <a:extLst>
                    <a:ext uri="{FF2B5EF4-FFF2-40B4-BE49-F238E27FC236}">
                      <a16:creationId xmlns:a16="http://schemas.microsoft.com/office/drawing/2014/main" id="{C50B0ACE-17B4-4F11-BA43-0159796B83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30" name="Freeform 84">
                  <a:extLst>
                    <a:ext uri="{FF2B5EF4-FFF2-40B4-BE49-F238E27FC236}">
                      <a16:creationId xmlns:a16="http://schemas.microsoft.com/office/drawing/2014/main" id="{F0346B01-7019-48B2-9BE7-3E90F590FD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31" name="Freeform 87">
                  <a:extLst>
                    <a:ext uri="{FF2B5EF4-FFF2-40B4-BE49-F238E27FC236}">
                      <a16:creationId xmlns:a16="http://schemas.microsoft.com/office/drawing/2014/main" id="{5C186E4B-7559-4E95-9BDD-7DA75E0873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32" name="Freeform 60">
                  <a:extLst>
                    <a:ext uri="{FF2B5EF4-FFF2-40B4-BE49-F238E27FC236}">
                      <a16:creationId xmlns:a16="http://schemas.microsoft.com/office/drawing/2014/main" id="{4FFE117A-211E-4BD5-AB76-05026DEC6B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33" name="Freeform 59">
                  <a:extLst>
                    <a:ext uri="{FF2B5EF4-FFF2-40B4-BE49-F238E27FC236}">
                      <a16:creationId xmlns:a16="http://schemas.microsoft.com/office/drawing/2014/main" id="{5CC0C412-2859-4E97-924F-291318E6AD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34" name="Freeform 62">
                  <a:extLst>
                    <a:ext uri="{FF2B5EF4-FFF2-40B4-BE49-F238E27FC236}">
                      <a16:creationId xmlns:a16="http://schemas.microsoft.com/office/drawing/2014/main" id="{AECE441C-0FBF-4F02-9781-35F2487E3C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35" name="Freeform 65">
                  <a:extLst>
                    <a:ext uri="{FF2B5EF4-FFF2-40B4-BE49-F238E27FC236}">
                      <a16:creationId xmlns:a16="http://schemas.microsoft.com/office/drawing/2014/main" id="{951A4317-3E34-41B4-BCD9-E6E0627C18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36" name="Freeform 79">
                  <a:extLst>
                    <a:ext uri="{FF2B5EF4-FFF2-40B4-BE49-F238E27FC236}">
                      <a16:creationId xmlns:a16="http://schemas.microsoft.com/office/drawing/2014/main" id="{CE2D40E4-274B-4D43-801B-7B3BAF03E45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37" name="Freeform 82">
                  <a:extLst>
                    <a:ext uri="{FF2B5EF4-FFF2-40B4-BE49-F238E27FC236}">
                      <a16:creationId xmlns:a16="http://schemas.microsoft.com/office/drawing/2014/main" id="{2D939FC8-6395-4DCB-B28C-2342BFB72F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38" name="Freeform 85">
                  <a:extLst>
                    <a:ext uri="{FF2B5EF4-FFF2-40B4-BE49-F238E27FC236}">
                      <a16:creationId xmlns:a16="http://schemas.microsoft.com/office/drawing/2014/main" id="{620FEEF2-AE91-48CA-8FE7-B50F83E1CF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39" name="Freeform 88">
                  <a:extLst>
                    <a:ext uri="{FF2B5EF4-FFF2-40B4-BE49-F238E27FC236}">
                      <a16:creationId xmlns:a16="http://schemas.microsoft.com/office/drawing/2014/main" id="{27050D75-D26B-4BD3-A4A5-68DF13E9C1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37668160-F5BE-4756-B84F-C68992BC7A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1" name="Line 63">
                    <a:extLst>
                      <a:ext uri="{FF2B5EF4-FFF2-40B4-BE49-F238E27FC236}">
                        <a16:creationId xmlns:a16="http://schemas.microsoft.com/office/drawing/2014/main" id="{E7F90261-4A5A-4C39-B4B3-FEBED04E345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42" name="Line 66">
                    <a:extLst>
                      <a:ext uri="{FF2B5EF4-FFF2-40B4-BE49-F238E27FC236}">
                        <a16:creationId xmlns:a16="http://schemas.microsoft.com/office/drawing/2014/main" id="{71681E7C-A7E8-4F01-9001-3FD1105E1B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43" name="Line 67">
                    <a:extLst>
                      <a:ext uri="{FF2B5EF4-FFF2-40B4-BE49-F238E27FC236}">
                        <a16:creationId xmlns:a16="http://schemas.microsoft.com/office/drawing/2014/main" id="{901B0597-C838-4481-A49D-E8D85B631C7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44" name="Line 80">
                    <a:extLst>
                      <a:ext uri="{FF2B5EF4-FFF2-40B4-BE49-F238E27FC236}">
                        <a16:creationId xmlns:a16="http://schemas.microsoft.com/office/drawing/2014/main" id="{23C2B0BF-A329-4A97-B3D5-545BC6813E2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45" name="Line 83">
                    <a:extLst>
                      <a:ext uri="{FF2B5EF4-FFF2-40B4-BE49-F238E27FC236}">
                        <a16:creationId xmlns:a16="http://schemas.microsoft.com/office/drawing/2014/main" id="{DBCCCA80-4FEE-4C79-8AF3-66B97054C84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46" name="Line 86">
                    <a:extLst>
                      <a:ext uri="{FF2B5EF4-FFF2-40B4-BE49-F238E27FC236}">
                        <a16:creationId xmlns:a16="http://schemas.microsoft.com/office/drawing/2014/main" id="{4B9AD13F-808D-4464-989B-F40B3E77B7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47" name="Line 89">
                    <a:extLst>
                      <a:ext uri="{FF2B5EF4-FFF2-40B4-BE49-F238E27FC236}">
                        <a16:creationId xmlns:a16="http://schemas.microsoft.com/office/drawing/2014/main" id="{076473B5-E30F-4635-8789-51368A971BD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F568995-35CF-4C80-A63C-82B47F1BA1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99432608-19E2-4A3E-A68B-45C8E5DD47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127A2810-84DE-450A-986B-DE8AF8AE6F1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1A56ED6A-BBD4-4005-A99D-65BCF8047CC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Rectangle 30">
                    <a:extLst>
                      <a:ext uri="{FF2B5EF4-FFF2-40B4-BE49-F238E27FC236}">
                        <a16:creationId xmlns:a16="http://schemas.microsoft.com/office/drawing/2014/main" id="{CFC0629C-AFCE-4D39-87D5-36EF1FE5CF8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id="{81F3517A-93AD-4DF3-BEC7-E607A73E5E2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4CBBC251-E8DD-438C-8733-7D65F461A4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6A94A4D4-EFFA-4AE2-B533-75F01F0F006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1F4B0E1D-2F9C-444A-ADBA-BDE9F01D8D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F5ACA0E-A5DF-4015-8FD4-FA7A53E9D1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5A4DCFFD-FD3C-42EA-862E-5B792D9020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id="{0089A8F3-7530-4C17-848C-580015C3EDC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id="{61D8EA0C-1521-4C6D-8C09-DD6D8F1F221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</p:grp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517033B6-6B8A-4BD6-9A52-BF9E9EFBD48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</p:grpSp>
      </p:grp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88D7A558-4107-4032-8E5F-99B445369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38400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Subtitle 2">
            <a:extLst>
              <a:ext uri="{FF2B5EF4-FFF2-40B4-BE49-F238E27FC236}">
                <a16:creationId xmlns:a16="http://schemas.microsoft.com/office/drawing/2014/main" id="{6B5BCC80-B184-4F6C-B3E3-CFC7F4C41C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0000" y="4113213"/>
            <a:ext cx="4636800" cy="1655762"/>
          </a:xfrm>
        </p:spPr>
        <p:txBody>
          <a:bodyPr rtlCol="0">
            <a:norm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n-GB" noProof="0">
                <a:cs typeface="Calibri"/>
              </a:rPr>
              <a:t>Presenter name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2912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8549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2971400" cy="661912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2971400" cy="3632750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10300" y="1756025"/>
            <a:ext cx="2971400" cy="662400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10300" y="2450550"/>
            <a:ext cx="2971400" cy="3632750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65563541-7DAA-4F84-BBAB-31C12F6AE9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31200" y="1756025"/>
            <a:ext cx="2971400" cy="662400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AE3321C3-E759-4DD7-BFA1-2E724B8DDBF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31200" y="2450550"/>
            <a:ext cx="2971400" cy="3632750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36496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4910FDC-FCA3-4F39-AC3F-821172639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37" y="0"/>
            <a:ext cx="386715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1" y="536573"/>
            <a:ext cx="7424950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F0F278F-99B1-49C2-968B-C983DF8121A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7063" y="536575"/>
            <a:ext cx="2616200" cy="1743075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07" name="Picture Placeholder 10">
            <a:extLst>
              <a:ext uri="{FF2B5EF4-FFF2-40B4-BE49-F238E27FC236}">
                <a16:creationId xmlns:a16="http://schemas.microsoft.com/office/drawing/2014/main" id="{524BD50E-995A-4DB3-8E0A-E7F1FC6369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6853" y="2557090"/>
            <a:ext cx="2616200" cy="1743075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08" name="Picture Placeholder 10">
            <a:extLst>
              <a:ext uri="{FF2B5EF4-FFF2-40B4-BE49-F238E27FC236}">
                <a16:creationId xmlns:a16="http://schemas.microsoft.com/office/drawing/2014/main" id="{ABAB6489-3F37-4A20-8777-093046E5C82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7063" y="4576347"/>
            <a:ext cx="2616200" cy="1743075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523157-52E2-4F89-B3C9-EA9FE7914B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64100" y="2876550"/>
            <a:ext cx="6332538" cy="3219450"/>
          </a:xfrm>
        </p:spPr>
        <p:txBody>
          <a:bodyPr rtlCol="0">
            <a:normAutofit/>
          </a:bodyPr>
          <a:lstStyle>
            <a:lvl1pPr marL="0" indent="0" algn="ctr">
              <a:buNone/>
              <a:defRPr sz="1900"/>
            </a:lvl1pPr>
            <a:lvl2pPr marL="360000" indent="0" algn="ctr">
              <a:buFont typeface="Arial" panose="020B0604020202020204" pitchFamily="34" charset="0"/>
              <a:buNone/>
              <a:defRPr/>
            </a:lvl2pPr>
            <a:lvl3pPr marL="720000" indent="0" algn="ctr">
              <a:buNone/>
              <a:defRPr/>
            </a:lvl3pPr>
            <a:lvl4pPr marL="1080000" indent="0" algn="ctr">
              <a:buFont typeface="Arial" panose="020B0604020202020204" pitchFamily="34" charset="0"/>
              <a:buNone/>
              <a:defRPr/>
            </a:lvl4pPr>
            <a:lvl5pPr marL="1440000" indent="0" algn="ctr">
              <a:buNone/>
              <a:defRPr/>
            </a:lvl5pPr>
          </a:lstStyle>
          <a:p>
            <a:pPr lvl="0" rtl="0"/>
            <a:r>
              <a:rPr lang="en-GB" noProof="0"/>
              <a:t>Click to edit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8000" y="6357167"/>
            <a:ext cx="1760150" cy="461665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56725" y="6357600"/>
            <a:ext cx="3347285" cy="460800"/>
          </a:xfrm>
        </p:spPr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417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167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707" y="536573"/>
            <a:ext cx="3856679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435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 hidden="1">
            <a:extLst>
              <a:ext uri="{FF2B5EF4-FFF2-40B4-BE49-F238E27FC236}">
                <a16:creationId xmlns:a16="http://schemas.microsoft.com/office/drawing/2014/main" id="{6CA9855B-4072-4D45-821E-549FDF548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8958" y="457964"/>
            <a:ext cx="7681842" cy="5937065"/>
            <a:chOff x="28958" y="457964"/>
            <a:chExt cx="7681842" cy="5937065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D707C0C-4086-4F35-A8FC-A45D727AA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3417239" y="1865958"/>
              <a:ext cx="1270000" cy="3384002"/>
              <a:chOff x="7920038" y="61913"/>
              <a:chExt cx="1270000" cy="3384002"/>
            </a:xfrm>
          </p:grpSpPr>
          <p:sp>
            <p:nvSpPr>
              <p:cNvPr id="195" name="Freeform 76">
                <a:extLst>
                  <a:ext uri="{FF2B5EF4-FFF2-40B4-BE49-F238E27FC236}">
                    <a16:creationId xmlns:a16="http://schemas.microsoft.com/office/drawing/2014/main" id="{3D21528F-9013-4CD7-9F7C-D3F3624881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7920038" y="61913"/>
                <a:ext cx="638175" cy="2843213"/>
              </a:xfrm>
              <a:custGeom>
                <a:avLst/>
                <a:gdLst>
                  <a:gd name="T0" fmla="*/ 0 w 134"/>
                  <a:gd name="T1" fmla="*/ 298 h 597"/>
                  <a:gd name="T2" fmla="*/ 134 w 134"/>
                  <a:gd name="T3" fmla="*/ 597 h 597"/>
                  <a:gd name="T4" fmla="*/ 134 w 134"/>
                  <a:gd name="T5" fmla="*/ 0 h 597"/>
                  <a:gd name="T6" fmla="*/ 0 w 134"/>
                  <a:gd name="T7" fmla="*/ 298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4" h="597">
                    <a:moveTo>
                      <a:pt x="0" y="298"/>
                    </a:moveTo>
                    <a:cubicBezTo>
                      <a:pt x="0" y="417"/>
                      <a:pt x="52" y="523"/>
                      <a:pt x="134" y="597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52" y="74"/>
                      <a:pt x="0" y="180"/>
                      <a:pt x="0" y="2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196" name="Freeform 77">
                <a:extLst>
                  <a:ext uri="{FF2B5EF4-FFF2-40B4-BE49-F238E27FC236}">
                    <a16:creationId xmlns:a16="http://schemas.microsoft.com/office/drawing/2014/main" id="{06A8F5A2-62EC-4CDC-945A-E6C50C86CA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8558213" y="61913"/>
                <a:ext cx="631825" cy="2843213"/>
              </a:xfrm>
              <a:custGeom>
                <a:avLst/>
                <a:gdLst>
                  <a:gd name="T0" fmla="*/ 0 w 133"/>
                  <a:gd name="T1" fmla="*/ 0 h 597"/>
                  <a:gd name="T2" fmla="*/ 0 w 133"/>
                  <a:gd name="T3" fmla="*/ 597 h 597"/>
                  <a:gd name="T4" fmla="*/ 133 w 133"/>
                  <a:gd name="T5" fmla="*/ 298 h 597"/>
                  <a:gd name="T6" fmla="*/ 0 w 133"/>
                  <a:gd name="T7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597">
                    <a:moveTo>
                      <a:pt x="0" y="0"/>
                    </a:moveTo>
                    <a:cubicBezTo>
                      <a:pt x="0" y="597"/>
                      <a:pt x="0" y="597"/>
                      <a:pt x="0" y="597"/>
                    </a:cubicBezTo>
                    <a:cubicBezTo>
                      <a:pt x="82" y="523"/>
                      <a:pt x="133" y="417"/>
                      <a:pt x="133" y="298"/>
                    </a:cubicBezTo>
                    <a:cubicBezTo>
                      <a:pt x="133" y="180"/>
                      <a:pt x="82" y="74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9625C8AA-1597-4CED-8301-18D382EF0D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7934326" y="61915"/>
                <a:ext cx="1241425" cy="3384000"/>
                <a:chOff x="7934326" y="61915"/>
                <a:chExt cx="1241425" cy="3384000"/>
              </a:xfrm>
            </p:grpSpPr>
            <p:sp>
              <p:nvSpPr>
                <p:cNvPr id="198" name="Line 90">
                  <a:extLst>
                    <a:ext uri="{FF2B5EF4-FFF2-40B4-BE49-F238E27FC236}">
                      <a16:creationId xmlns:a16="http://schemas.microsoft.com/office/drawing/2014/main" id="{5DF95B35-23E9-4724-A4F8-8ED718B5DE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8558213" y="61915"/>
                  <a:ext cx="0" cy="3384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99" name="Freeform 91">
                  <a:extLst>
                    <a:ext uri="{FF2B5EF4-FFF2-40B4-BE49-F238E27FC236}">
                      <a16:creationId xmlns:a16="http://schemas.microsoft.com/office/drawing/2014/main" id="{26C6754B-5776-451D-95ED-62AA4D0BAEF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8181976" y="523875"/>
                  <a:ext cx="747713" cy="376238"/>
                </a:xfrm>
                <a:custGeom>
                  <a:avLst/>
                  <a:gdLst>
                    <a:gd name="T0" fmla="*/ 471 w 471"/>
                    <a:gd name="T1" fmla="*/ 0 h 237"/>
                    <a:gd name="T2" fmla="*/ 237 w 471"/>
                    <a:gd name="T3" fmla="*/ 237 h 237"/>
                    <a:gd name="T4" fmla="*/ 0 w 471"/>
                    <a:gd name="T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1" h="237">
                      <a:moveTo>
                        <a:pt x="471" y="0"/>
                      </a:moveTo>
                      <a:lnTo>
                        <a:pt x="237" y="23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200" name="Freeform 92">
                  <a:extLst>
                    <a:ext uri="{FF2B5EF4-FFF2-40B4-BE49-F238E27FC236}">
                      <a16:creationId xmlns:a16="http://schemas.microsoft.com/office/drawing/2014/main" id="{A345A289-8D6C-4886-B54C-3E0D26D176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77188" y="1028700"/>
                  <a:ext cx="1157288" cy="581025"/>
                </a:xfrm>
                <a:custGeom>
                  <a:avLst/>
                  <a:gdLst>
                    <a:gd name="T0" fmla="*/ 729 w 729"/>
                    <a:gd name="T1" fmla="*/ 0 h 366"/>
                    <a:gd name="T2" fmla="*/ 366 w 729"/>
                    <a:gd name="T3" fmla="*/ 366 h 366"/>
                    <a:gd name="T4" fmla="*/ 0 w 729"/>
                    <a:gd name="T5" fmla="*/ 0 h 3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9" h="366">
                      <a:moveTo>
                        <a:pt x="729" y="0"/>
                      </a:moveTo>
                      <a:lnTo>
                        <a:pt x="366" y="36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201" name="Freeform 93">
                  <a:extLst>
                    <a:ext uri="{FF2B5EF4-FFF2-40B4-BE49-F238E27FC236}">
                      <a16:creationId xmlns:a16="http://schemas.microsoft.com/office/drawing/2014/main" id="{5690D981-545B-4A73-A22E-6E701024A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34326" y="1700213"/>
                  <a:ext cx="1241425" cy="619125"/>
                </a:xfrm>
                <a:custGeom>
                  <a:avLst/>
                  <a:gdLst>
                    <a:gd name="T0" fmla="*/ 782 w 782"/>
                    <a:gd name="T1" fmla="*/ 0 h 390"/>
                    <a:gd name="T2" fmla="*/ 393 w 782"/>
                    <a:gd name="T3" fmla="*/ 390 h 390"/>
                    <a:gd name="T4" fmla="*/ 0 w 782"/>
                    <a:gd name="T5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2" h="390">
                      <a:moveTo>
                        <a:pt x="782" y="0"/>
                      </a:moveTo>
                      <a:lnTo>
                        <a:pt x="393" y="39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FCB89D53-605D-4497-A82E-C5CB7B9AB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>
              <a:off x="28958" y="457964"/>
              <a:ext cx="5539609" cy="5682348"/>
              <a:chOff x="6623433" y="457964"/>
              <a:chExt cx="5539609" cy="5682348"/>
            </a:xfrm>
          </p:grpSpPr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4200751B-2483-40F5-8C14-EF64034D45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73" name="Freeform 64">
                  <a:extLst>
                    <a:ext uri="{FF2B5EF4-FFF2-40B4-BE49-F238E27FC236}">
                      <a16:creationId xmlns:a16="http://schemas.microsoft.com/office/drawing/2014/main" id="{A9677C6B-C435-43E3-BF18-DC35709C97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74" name="Freeform 81">
                  <a:extLst>
                    <a:ext uri="{FF2B5EF4-FFF2-40B4-BE49-F238E27FC236}">
                      <a16:creationId xmlns:a16="http://schemas.microsoft.com/office/drawing/2014/main" id="{56E374F1-3376-4D82-B66C-A0588A30F0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75" name="Freeform 61">
                  <a:extLst>
                    <a:ext uri="{FF2B5EF4-FFF2-40B4-BE49-F238E27FC236}">
                      <a16:creationId xmlns:a16="http://schemas.microsoft.com/office/drawing/2014/main" id="{979B4E97-34CE-4034-8523-F1584A0344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76" name="Freeform 78">
                  <a:extLst>
                    <a:ext uri="{FF2B5EF4-FFF2-40B4-BE49-F238E27FC236}">
                      <a16:creationId xmlns:a16="http://schemas.microsoft.com/office/drawing/2014/main" id="{F4C4EFFF-E30B-4F0B-9ED4-FF63047DCBD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77" name="Freeform 84">
                  <a:extLst>
                    <a:ext uri="{FF2B5EF4-FFF2-40B4-BE49-F238E27FC236}">
                      <a16:creationId xmlns:a16="http://schemas.microsoft.com/office/drawing/2014/main" id="{173FDB7E-F5CA-497D-95CF-7A00D6789C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78" name="Freeform 87">
                  <a:extLst>
                    <a:ext uri="{FF2B5EF4-FFF2-40B4-BE49-F238E27FC236}">
                      <a16:creationId xmlns:a16="http://schemas.microsoft.com/office/drawing/2014/main" id="{42266BB1-5605-4F64-B071-80A97BAD9C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79" name="Freeform 60">
                  <a:extLst>
                    <a:ext uri="{FF2B5EF4-FFF2-40B4-BE49-F238E27FC236}">
                      <a16:creationId xmlns:a16="http://schemas.microsoft.com/office/drawing/2014/main" id="{90D15A2A-0F2D-4AB8-8252-303BA5DB3B0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80" name="Freeform 59">
                  <a:extLst>
                    <a:ext uri="{FF2B5EF4-FFF2-40B4-BE49-F238E27FC236}">
                      <a16:creationId xmlns:a16="http://schemas.microsoft.com/office/drawing/2014/main" id="{E676282C-5FCF-4E29-AE15-2545F1A685E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81" name="Freeform 62">
                  <a:extLst>
                    <a:ext uri="{FF2B5EF4-FFF2-40B4-BE49-F238E27FC236}">
                      <a16:creationId xmlns:a16="http://schemas.microsoft.com/office/drawing/2014/main" id="{AF7EC2A1-EAFC-4851-A4E3-47811C4456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82" name="Freeform 65">
                  <a:extLst>
                    <a:ext uri="{FF2B5EF4-FFF2-40B4-BE49-F238E27FC236}">
                      <a16:creationId xmlns:a16="http://schemas.microsoft.com/office/drawing/2014/main" id="{6F9BD94B-F299-45D3-B66E-F20FBC9246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83" name="Freeform 79">
                  <a:extLst>
                    <a:ext uri="{FF2B5EF4-FFF2-40B4-BE49-F238E27FC236}">
                      <a16:creationId xmlns:a16="http://schemas.microsoft.com/office/drawing/2014/main" id="{50E616C9-EAB1-4990-B569-17C6CB0889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84" name="Freeform 82">
                  <a:extLst>
                    <a:ext uri="{FF2B5EF4-FFF2-40B4-BE49-F238E27FC236}">
                      <a16:creationId xmlns:a16="http://schemas.microsoft.com/office/drawing/2014/main" id="{2F983FB0-2CC2-4D5F-A331-4130F138E9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85" name="Freeform 85">
                  <a:extLst>
                    <a:ext uri="{FF2B5EF4-FFF2-40B4-BE49-F238E27FC236}">
                      <a16:creationId xmlns:a16="http://schemas.microsoft.com/office/drawing/2014/main" id="{B1ABC269-0802-4C4A-9E57-6F876F122C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86" name="Freeform 88">
                  <a:extLst>
                    <a:ext uri="{FF2B5EF4-FFF2-40B4-BE49-F238E27FC236}">
                      <a16:creationId xmlns:a16="http://schemas.microsoft.com/office/drawing/2014/main" id="{233153AF-C5CF-40DD-9E5E-9B84272F46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95E220B7-17F2-4748-A337-3B8D5886038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88" name="Line 63">
                    <a:extLst>
                      <a:ext uri="{FF2B5EF4-FFF2-40B4-BE49-F238E27FC236}">
                        <a16:creationId xmlns:a16="http://schemas.microsoft.com/office/drawing/2014/main" id="{63DC02CB-E162-45FD-AF68-0A1DB537F40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89" name="Line 66">
                    <a:extLst>
                      <a:ext uri="{FF2B5EF4-FFF2-40B4-BE49-F238E27FC236}">
                        <a16:creationId xmlns:a16="http://schemas.microsoft.com/office/drawing/2014/main" id="{4D9CBADA-7016-4987-B723-F7AE8E2E57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90" name="Line 67">
                    <a:extLst>
                      <a:ext uri="{FF2B5EF4-FFF2-40B4-BE49-F238E27FC236}">
                        <a16:creationId xmlns:a16="http://schemas.microsoft.com/office/drawing/2014/main" id="{1DCEDCA0-F979-4B3C-A0CA-F98F2DEE892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91" name="Line 80">
                    <a:extLst>
                      <a:ext uri="{FF2B5EF4-FFF2-40B4-BE49-F238E27FC236}">
                        <a16:creationId xmlns:a16="http://schemas.microsoft.com/office/drawing/2014/main" id="{1B701ADB-B6EB-4BED-8D15-F358A67EC9F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92" name="Line 83">
                    <a:extLst>
                      <a:ext uri="{FF2B5EF4-FFF2-40B4-BE49-F238E27FC236}">
                        <a16:creationId xmlns:a16="http://schemas.microsoft.com/office/drawing/2014/main" id="{239EB39D-EF7A-4284-83B8-904957045D8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93" name="Line 86">
                    <a:extLst>
                      <a:ext uri="{FF2B5EF4-FFF2-40B4-BE49-F238E27FC236}">
                        <a16:creationId xmlns:a16="http://schemas.microsoft.com/office/drawing/2014/main" id="{59413AC3-6F9D-431E-8136-F15C0FCA62A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94" name="Line 89">
                    <a:extLst>
                      <a:ext uri="{FF2B5EF4-FFF2-40B4-BE49-F238E27FC236}">
                        <a16:creationId xmlns:a16="http://schemas.microsoft.com/office/drawing/2014/main" id="{987DF8D6-E53D-4C41-B339-1E5094638FA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</p:grp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66036562-1199-405F-B95A-C3A543B5DB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C4C4997E-6944-4940-8B33-92DB90BCE3A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0A44DA53-5DA1-44E2-8EB4-F53CC84C9F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F072B3FF-FEA5-46BC-8627-9B46C5F3967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Rectangle 30">
                    <a:extLst>
                      <a:ext uri="{FF2B5EF4-FFF2-40B4-BE49-F238E27FC236}">
                        <a16:creationId xmlns:a16="http://schemas.microsoft.com/office/drawing/2014/main" id="{FB18587D-1BDA-4D28-9B48-3C37C764B66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  <p:sp>
                <p:nvSpPr>
                  <p:cNvPr id="172" name="Rectangle 30">
                    <a:extLst>
                      <a:ext uri="{FF2B5EF4-FFF2-40B4-BE49-F238E27FC236}">
                        <a16:creationId xmlns:a16="http://schemas.microsoft.com/office/drawing/2014/main" id="{8CFE033B-F34F-4836-B6F3-93E6C7D9C5C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07F79761-CFAA-4330-8067-31EC1DC3E1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id="{8A0BC496-427B-4836-B989-97B0673D8F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id="{A0D554E1-33ED-415C-BF15-FC38D2E33C7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1F1EE7D-C5FF-46EA-AB9C-94E1F2D9B7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61" name="Group 160">
                  <a:extLst>
                    <a:ext uri="{FF2B5EF4-FFF2-40B4-BE49-F238E27FC236}">
                      <a16:creationId xmlns:a16="http://schemas.microsoft.com/office/drawing/2014/main" id="{2AC2FE37-AED7-4C81-A52E-FD105C1BDA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3" name="Freeform 68">
                    <a:extLst>
                      <a:ext uri="{FF2B5EF4-FFF2-40B4-BE49-F238E27FC236}">
                        <a16:creationId xmlns:a16="http://schemas.microsoft.com/office/drawing/2014/main" id="{AB34FC05-3259-4BE2-8DA9-91435FAFCE7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64" name="Freeform 69">
                    <a:extLst>
                      <a:ext uri="{FF2B5EF4-FFF2-40B4-BE49-F238E27FC236}">
                        <a16:creationId xmlns:a16="http://schemas.microsoft.com/office/drawing/2014/main" id="{AC11598E-3FD2-47F3-8E57-D5D6130DBC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</p:grpSp>
            <p:sp>
              <p:nvSpPr>
                <p:cNvPr id="162" name="Line 70">
                  <a:extLst>
                    <a:ext uri="{FF2B5EF4-FFF2-40B4-BE49-F238E27FC236}">
                      <a16:creationId xmlns:a16="http://schemas.microsoft.com/office/drawing/2014/main" id="{37D098FA-73CF-44E6-B612-7DE664E5DE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66672930-1A30-4508-A9D2-FA4271C6B1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58" name="Freeform 68">
                  <a:extLst>
                    <a:ext uri="{FF2B5EF4-FFF2-40B4-BE49-F238E27FC236}">
                      <a16:creationId xmlns:a16="http://schemas.microsoft.com/office/drawing/2014/main" id="{174F3D5B-9943-4A8B-8699-ABB2B7991B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59" name="Freeform 69">
                  <a:extLst>
                    <a:ext uri="{FF2B5EF4-FFF2-40B4-BE49-F238E27FC236}">
                      <a16:creationId xmlns:a16="http://schemas.microsoft.com/office/drawing/2014/main" id="{6834DCA2-951C-4A9B-8490-5C7BD0FFBB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60" name="Line 70">
                  <a:extLst>
                    <a:ext uri="{FF2B5EF4-FFF2-40B4-BE49-F238E27FC236}">
                      <a16:creationId xmlns:a16="http://schemas.microsoft.com/office/drawing/2014/main" id="{316B6CF4-BCF3-4765-B744-A1EB5A76D3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BAD99054-FC47-4391-9369-B309A0AA25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1A1CDB94-FE6F-4AAC-94D9-DDCEC703B12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99B22DCB-54E6-4769-9DD7-3736B4041B2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67DA3C33-5733-4571-AD7C-F9D7447D184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DEACDE3F-3571-479B-8545-A0EB157DFB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0EBC688C-242B-4AF8-9A28-74C5D3A7DD7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4" name="Rectangle 5">
                    <a:extLst>
                      <a:ext uri="{FF2B5EF4-FFF2-40B4-BE49-F238E27FC236}">
                        <a16:creationId xmlns:a16="http://schemas.microsoft.com/office/drawing/2014/main" id="{C4C8C45C-CEB8-4DEA-A7C9-8028747D4C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  <p:sp>
                <p:nvSpPr>
                  <p:cNvPr id="155" name="Rectangle 5">
                    <a:extLst>
                      <a:ext uri="{FF2B5EF4-FFF2-40B4-BE49-F238E27FC236}">
                        <a16:creationId xmlns:a16="http://schemas.microsoft.com/office/drawing/2014/main" id="{7FC624AF-D992-41C1-A403-A0A4731BE06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</p:grp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F63171A4-E846-4A64-8292-3ED3583B6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 flipH="1">
              <a:off x="2171191" y="712681"/>
              <a:ext cx="5539609" cy="5682348"/>
              <a:chOff x="6623433" y="457964"/>
              <a:chExt cx="5539609" cy="5682348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E59C66F3-BAB8-46AB-849B-0BC14A74B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24" name="Freeform 64">
                  <a:extLst>
                    <a:ext uri="{FF2B5EF4-FFF2-40B4-BE49-F238E27FC236}">
                      <a16:creationId xmlns:a16="http://schemas.microsoft.com/office/drawing/2014/main" id="{68CD087B-52FF-4F11-A251-6F6A6B9093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25" name="Freeform 81">
                  <a:extLst>
                    <a:ext uri="{FF2B5EF4-FFF2-40B4-BE49-F238E27FC236}">
                      <a16:creationId xmlns:a16="http://schemas.microsoft.com/office/drawing/2014/main" id="{7FD7CD23-A1FC-41E8-A563-0B0A87A8FC8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26" name="Freeform 61">
                  <a:extLst>
                    <a:ext uri="{FF2B5EF4-FFF2-40B4-BE49-F238E27FC236}">
                      <a16:creationId xmlns:a16="http://schemas.microsoft.com/office/drawing/2014/main" id="{A3A34481-695D-470B-9A01-A047EAA615B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27" name="Freeform 78">
                  <a:extLst>
                    <a:ext uri="{FF2B5EF4-FFF2-40B4-BE49-F238E27FC236}">
                      <a16:creationId xmlns:a16="http://schemas.microsoft.com/office/drawing/2014/main" id="{5B26EEFA-6CAA-4BF6-B4BD-7C083D59BF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28" name="Freeform 84">
                  <a:extLst>
                    <a:ext uri="{FF2B5EF4-FFF2-40B4-BE49-F238E27FC236}">
                      <a16:creationId xmlns:a16="http://schemas.microsoft.com/office/drawing/2014/main" id="{61976329-310A-4F70-B22C-F032D4BF7E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29" name="Freeform 87">
                  <a:extLst>
                    <a:ext uri="{FF2B5EF4-FFF2-40B4-BE49-F238E27FC236}">
                      <a16:creationId xmlns:a16="http://schemas.microsoft.com/office/drawing/2014/main" id="{0A0DA1ED-70C5-4D8F-B61F-F6E9E07D59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30" name="Freeform 60">
                  <a:extLst>
                    <a:ext uri="{FF2B5EF4-FFF2-40B4-BE49-F238E27FC236}">
                      <a16:creationId xmlns:a16="http://schemas.microsoft.com/office/drawing/2014/main" id="{EDF58541-8ECC-487F-96C7-3267D0F9C8C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31" name="Freeform 59">
                  <a:extLst>
                    <a:ext uri="{FF2B5EF4-FFF2-40B4-BE49-F238E27FC236}">
                      <a16:creationId xmlns:a16="http://schemas.microsoft.com/office/drawing/2014/main" id="{D1DAAA62-5552-4436-97D9-353F629E8A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32" name="Freeform 62">
                  <a:extLst>
                    <a:ext uri="{FF2B5EF4-FFF2-40B4-BE49-F238E27FC236}">
                      <a16:creationId xmlns:a16="http://schemas.microsoft.com/office/drawing/2014/main" id="{EBA1BB6B-72EF-4525-89A1-FC5BE70D71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33" name="Freeform 65">
                  <a:extLst>
                    <a:ext uri="{FF2B5EF4-FFF2-40B4-BE49-F238E27FC236}">
                      <a16:creationId xmlns:a16="http://schemas.microsoft.com/office/drawing/2014/main" id="{D3BD4012-93F7-424A-9146-8E7E831D9E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34" name="Freeform 79">
                  <a:extLst>
                    <a:ext uri="{FF2B5EF4-FFF2-40B4-BE49-F238E27FC236}">
                      <a16:creationId xmlns:a16="http://schemas.microsoft.com/office/drawing/2014/main" id="{A2E36983-6A8E-4C78-AA27-363C0D676C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35" name="Freeform 82">
                  <a:extLst>
                    <a:ext uri="{FF2B5EF4-FFF2-40B4-BE49-F238E27FC236}">
                      <a16:creationId xmlns:a16="http://schemas.microsoft.com/office/drawing/2014/main" id="{AB2380FC-F201-44F0-A531-1402201E4E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36" name="Freeform 85">
                  <a:extLst>
                    <a:ext uri="{FF2B5EF4-FFF2-40B4-BE49-F238E27FC236}">
                      <a16:creationId xmlns:a16="http://schemas.microsoft.com/office/drawing/2014/main" id="{737C3A27-BD47-4E93-A1E3-33B902DD068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37" name="Freeform 88">
                  <a:extLst>
                    <a:ext uri="{FF2B5EF4-FFF2-40B4-BE49-F238E27FC236}">
                      <a16:creationId xmlns:a16="http://schemas.microsoft.com/office/drawing/2014/main" id="{C257BCC6-B88D-4C3B-BEFD-25D320F39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0519964D-597A-4E0C-B66C-89D30B8582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39" name="Line 63">
                    <a:extLst>
                      <a:ext uri="{FF2B5EF4-FFF2-40B4-BE49-F238E27FC236}">
                        <a16:creationId xmlns:a16="http://schemas.microsoft.com/office/drawing/2014/main" id="{A31BADE6-3732-4787-8841-96E8F05C0A9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40" name="Line 66">
                    <a:extLst>
                      <a:ext uri="{FF2B5EF4-FFF2-40B4-BE49-F238E27FC236}">
                        <a16:creationId xmlns:a16="http://schemas.microsoft.com/office/drawing/2014/main" id="{447ED593-61E3-4BD7-8984-7FE5621549D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41" name="Line 67">
                    <a:extLst>
                      <a:ext uri="{FF2B5EF4-FFF2-40B4-BE49-F238E27FC236}">
                        <a16:creationId xmlns:a16="http://schemas.microsoft.com/office/drawing/2014/main" id="{6AD98272-0FC0-49AC-9877-8D2BAA5148B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42" name="Line 80">
                    <a:extLst>
                      <a:ext uri="{FF2B5EF4-FFF2-40B4-BE49-F238E27FC236}">
                        <a16:creationId xmlns:a16="http://schemas.microsoft.com/office/drawing/2014/main" id="{D54770D9-48C7-4C76-9F40-65C9B9C05CE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43" name="Line 83">
                    <a:extLst>
                      <a:ext uri="{FF2B5EF4-FFF2-40B4-BE49-F238E27FC236}">
                        <a16:creationId xmlns:a16="http://schemas.microsoft.com/office/drawing/2014/main" id="{4B9C1A3A-3DED-4CC1-820C-16B358DF9EC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44" name="Line 86">
                    <a:extLst>
                      <a:ext uri="{FF2B5EF4-FFF2-40B4-BE49-F238E27FC236}">
                        <a16:creationId xmlns:a16="http://schemas.microsoft.com/office/drawing/2014/main" id="{2404A56E-8A81-48CB-9AC4-2CB6EA55DD7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45" name="Line 89">
                    <a:extLst>
                      <a:ext uri="{FF2B5EF4-FFF2-40B4-BE49-F238E27FC236}">
                        <a16:creationId xmlns:a16="http://schemas.microsoft.com/office/drawing/2014/main" id="{6D6A743B-85A5-41A8-9664-D654620D25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23DAD9FD-AF99-4D89-9BC8-E6739BD17A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D7170781-0173-4FAB-8358-42C469FC51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03C55E22-B879-4AE0-BC46-BA8A4E950C5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AA07E073-1978-4DCC-9E5C-FF89EF524BF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2" name="Rectangle 30">
                    <a:extLst>
                      <a:ext uri="{FF2B5EF4-FFF2-40B4-BE49-F238E27FC236}">
                        <a16:creationId xmlns:a16="http://schemas.microsoft.com/office/drawing/2014/main" id="{5691F80E-D2E0-4E78-AA76-8D827AE410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  <p:sp>
                <p:nvSpPr>
                  <p:cNvPr id="123" name="Rectangle 30">
                    <a:extLst>
                      <a:ext uri="{FF2B5EF4-FFF2-40B4-BE49-F238E27FC236}">
                        <a16:creationId xmlns:a16="http://schemas.microsoft.com/office/drawing/2014/main" id="{E34C55D1-5C55-44D3-9C26-E1951DA3937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4C9CB0E6-07EF-4140-926D-D380C1A88EB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263BBD78-504D-435B-8933-2C460DC38E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1AD78D29-1FCF-4E88-A958-924F701D5E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EA551A3F-69EF-45CC-87F7-867808A3F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12724B09-E74E-49FA-BB5D-583BB89B798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14" name="Freeform 68">
                    <a:extLst>
                      <a:ext uri="{FF2B5EF4-FFF2-40B4-BE49-F238E27FC236}">
                        <a16:creationId xmlns:a16="http://schemas.microsoft.com/office/drawing/2014/main" id="{DA2788BF-64AD-4328-8CB9-8C2C98CF54E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  <p:sp>
                <p:nvSpPr>
                  <p:cNvPr id="115" name="Freeform 69">
                    <a:extLst>
                      <a:ext uri="{FF2B5EF4-FFF2-40B4-BE49-F238E27FC236}">
                        <a16:creationId xmlns:a16="http://schemas.microsoft.com/office/drawing/2014/main" id="{D9591CB5-16C9-44FC-B125-529D33F91BF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/>
                  </a:p>
                </p:txBody>
              </p:sp>
            </p:grpSp>
            <p:sp>
              <p:nvSpPr>
                <p:cNvPr id="113" name="Line 70">
                  <a:extLst>
                    <a:ext uri="{FF2B5EF4-FFF2-40B4-BE49-F238E27FC236}">
                      <a16:creationId xmlns:a16="http://schemas.microsoft.com/office/drawing/2014/main" id="{4F82A945-38F0-45AF-A28A-C6A0E6A2E7F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80FA6744-F48F-4652-86E5-BA3ABEF322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09" name="Freeform 68">
                  <a:extLst>
                    <a:ext uri="{FF2B5EF4-FFF2-40B4-BE49-F238E27FC236}">
                      <a16:creationId xmlns:a16="http://schemas.microsoft.com/office/drawing/2014/main" id="{FAC3DEAD-5797-4CA1-A8F2-3F487AAC6B1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10" name="Freeform 69">
                  <a:extLst>
                    <a:ext uri="{FF2B5EF4-FFF2-40B4-BE49-F238E27FC236}">
                      <a16:creationId xmlns:a16="http://schemas.microsoft.com/office/drawing/2014/main" id="{F9AF9D64-C9FB-4D32-993D-3423A2E55EE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11" name="Line 70">
                  <a:extLst>
                    <a:ext uri="{FF2B5EF4-FFF2-40B4-BE49-F238E27FC236}">
                      <a16:creationId xmlns:a16="http://schemas.microsoft.com/office/drawing/2014/main" id="{9097AC72-422F-4CE0-A772-A63E2294AC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1A6B3F4D-48A0-4FC2-8720-2606D6AA04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67E4FA26-563D-4D19-BAEB-A370818E51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id="{03B51AAC-6B1D-43D1-8885-402653BA90F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id="{CF4180FB-7FBD-421F-A284-4C2CC61B384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28E615C5-6A2E-4BF3-A3A8-9061C5B1B84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B15A4CEB-6B8D-48C3-8484-3EC282A34A1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5" name="Rectangle 5">
                    <a:extLst>
                      <a:ext uri="{FF2B5EF4-FFF2-40B4-BE49-F238E27FC236}">
                        <a16:creationId xmlns:a16="http://schemas.microsoft.com/office/drawing/2014/main" id="{38F7FD7D-E582-4214-B1B3-D289130553F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  <p:sp>
                <p:nvSpPr>
                  <p:cNvPr id="106" name="Rectangle 5">
                    <a:extLst>
                      <a:ext uri="{FF2B5EF4-FFF2-40B4-BE49-F238E27FC236}">
                        <a16:creationId xmlns:a16="http://schemas.microsoft.com/office/drawing/2014/main" id="{B74D1DAC-C0D4-447E-8665-EAFF34F4E3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/>
                  </a:p>
                </p:txBody>
              </p:sp>
            </p:grpSp>
          </p:grpSp>
        </p:grpSp>
      </p:grp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F2D931-86F8-40B1-B2C0-BE477572EC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81686" y="2876550"/>
            <a:ext cx="3059113" cy="2983947"/>
          </a:xfrm>
        </p:spPr>
        <p:txBody>
          <a:bodyPr rtlCol="0"/>
          <a:lstStyle>
            <a:lvl1pPr marL="0" indent="0" algn="ctr">
              <a:buNone/>
              <a:defRPr/>
            </a:lvl1pPr>
            <a:lvl2pPr marL="360000" indent="0">
              <a:buFont typeface="Arial" panose="020B0604020202020204" pitchFamily="34" charset="0"/>
              <a:buNone/>
              <a:defRPr/>
            </a:lvl2pPr>
            <a:lvl3pPr marL="720000" indent="0">
              <a:buNone/>
              <a:defRPr/>
            </a:lvl3pPr>
            <a:lvl4pPr marL="1080000" indent="0">
              <a:buFont typeface="Arial" panose="020B0604020202020204" pitchFamily="34" charset="0"/>
              <a:buNone/>
              <a:defRPr/>
            </a:lvl4pPr>
            <a:lvl5pPr marL="1440000" indent="0">
              <a:buNone/>
              <a:defRPr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8871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7" y="536573"/>
            <a:ext cx="3856679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91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Content Placeholder 2">
            <a:extLst>
              <a:ext uri="{FF2B5EF4-FFF2-40B4-BE49-F238E27FC236}">
                <a16:creationId xmlns:a16="http://schemas.microsoft.com/office/drawing/2014/main" id="{E4838519-F7BD-42C9-BDE6-B4D6DF7E117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07606" y="2877018"/>
            <a:ext cx="3060000" cy="2938561"/>
          </a:xfrm>
        </p:spPr>
        <p:txBody>
          <a:bodyPr rtlCol="0">
            <a:normAutofit/>
          </a:bodyPr>
          <a:lstStyle>
            <a:lvl1pPr algn="ctr">
              <a:defRPr/>
            </a:lvl1pPr>
          </a:lstStyle>
          <a:p>
            <a:pPr marL="0" indent="0" algn="ctr" rtl="0">
              <a:buNone/>
            </a:pPr>
            <a:r>
              <a:rPr lang="en-GB" noProof="0"/>
              <a:t>Click to edit master text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480400" cy="461665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6947" y="6357600"/>
            <a:ext cx="6683376" cy="46080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GB" noProof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F1A84F6-2D30-446A-9D91-44FBCB82567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79987" y="0"/>
            <a:ext cx="7212013" cy="685800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4646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600" y="536573"/>
            <a:ext cx="4078800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5" name="Text Placeholder 94">
            <a:extLst>
              <a:ext uri="{FF2B5EF4-FFF2-40B4-BE49-F238E27FC236}">
                <a16:creationId xmlns:a16="http://schemas.microsoft.com/office/drawing/2014/main" id="{376C93AE-577A-4E39-B37B-F54DD619E8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86175" y="2876550"/>
            <a:ext cx="4819650" cy="2875321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 baseline="0"/>
            </a:lvl1pPr>
            <a:lvl2pPr marL="360000" indent="0" algn="ctr">
              <a:buFont typeface="Arial" panose="020B0604020202020204" pitchFamily="34" charset="0"/>
              <a:buNone/>
              <a:defRPr/>
            </a:lvl2pPr>
            <a:lvl3pPr marL="720000" indent="0" algn="ctr">
              <a:buNone/>
              <a:defRPr/>
            </a:lvl3pPr>
            <a:lvl4pPr marL="1080000" indent="0" algn="ctr">
              <a:buFont typeface="Arial" panose="020B0604020202020204" pitchFamily="34" charset="0"/>
              <a:buNone/>
              <a:defRPr/>
            </a:lvl4pPr>
            <a:lvl5pPr marL="1440000" indent="0" algn="ctr">
              <a:buNone/>
              <a:defRPr/>
            </a:lvl5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  <p:grpSp>
        <p:nvGrpSpPr>
          <p:cNvPr id="6" name="Group 5" hidden="1">
            <a:extLst>
              <a:ext uri="{FF2B5EF4-FFF2-40B4-BE49-F238E27FC236}">
                <a16:creationId xmlns:a16="http://schemas.microsoft.com/office/drawing/2014/main" id="{4DF41F26-BFC3-471C-AEBF-8D613043F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D3F709F-F0BC-4149-B83C-D6E0B13F9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26" name="Freeform 64">
                <a:extLst>
                  <a:ext uri="{FF2B5EF4-FFF2-40B4-BE49-F238E27FC236}">
                    <a16:creationId xmlns:a16="http://schemas.microsoft.com/office/drawing/2014/main" id="{5C5EF830-776D-4D9D-B2AD-E2EF27FE2B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27" name="Freeform 81">
                <a:extLst>
                  <a:ext uri="{FF2B5EF4-FFF2-40B4-BE49-F238E27FC236}">
                    <a16:creationId xmlns:a16="http://schemas.microsoft.com/office/drawing/2014/main" id="{24555386-DD07-47B5-8731-6188F04409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28" name="Freeform 61">
                <a:extLst>
                  <a:ext uri="{FF2B5EF4-FFF2-40B4-BE49-F238E27FC236}">
                    <a16:creationId xmlns:a16="http://schemas.microsoft.com/office/drawing/2014/main" id="{98AACD5A-587D-4523-8687-E39554A9EE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29" name="Freeform 78">
                <a:extLst>
                  <a:ext uri="{FF2B5EF4-FFF2-40B4-BE49-F238E27FC236}">
                    <a16:creationId xmlns:a16="http://schemas.microsoft.com/office/drawing/2014/main" id="{056E6FE3-AE0B-4665-BDC4-C43B088EA3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0" name="Freeform 84">
                <a:extLst>
                  <a:ext uri="{FF2B5EF4-FFF2-40B4-BE49-F238E27FC236}">
                    <a16:creationId xmlns:a16="http://schemas.microsoft.com/office/drawing/2014/main" id="{3341E111-158B-46EB-85CF-76ACE2E63E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1" name="Freeform 87">
                <a:extLst>
                  <a:ext uri="{FF2B5EF4-FFF2-40B4-BE49-F238E27FC236}">
                    <a16:creationId xmlns:a16="http://schemas.microsoft.com/office/drawing/2014/main" id="{B6BAC346-F465-42C1-B326-511CDAAFCD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2" name="Freeform 60">
                <a:extLst>
                  <a:ext uri="{FF2B5EF4-FFF2-40B4-BE49-F238E27FC236}">
                    <a16:creationId xmlns:a16="http://schemas.microsoft.com/office/drawing/2014/main" id="{41EFAE7C-FB00-406B-B543-258ECBA85C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3" name="Freeform 59">
                <a:extLst>
                  <a:ext uri="{FF2B5EF4-FFF2-40B4-BE49-F238E27FC236}">
                    <a16:creationId xmlns:a16="http://schemas.microsoft.com/office/drawing/2014/main" id="{7B8E44F7-B4B5-407F-8CBF-2EF396585A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4" name="Freeform 62">
                <a:extLst>
                  <a:ext uri="{FF2B5EF4-FFF2-40B4-BE49-F238E27FC236}">
                    <a16:creationId xmlns:a16="http://schemas.microsoft.com/office/drawing/2014/main" id="{E5CB4BB7-46DD-4D14-AF85-0E13EFBA67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5" name="Freeform 65">
                <a:extLst>
                  <a:ext uri="{FF2B5EF4-FFF2-40B4-BE49-F238E27FC236}">
                    <a16:creationId xmlns:a16="http://schemas.microsoft.com/office/drawing/2014/main" id="{F7F8EDDC-B124-4CF0-9C0B-036D7E9203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6" name="Freeform 79">
                <a:extLst>
                  <a:ext uri="{FF2B5EF4-FFF2-40B4-BE49-F238E27FC236}">
                    <a16:creationId xmlns:a16="http://schemas.microsoft.com/office/drawing/2014/main" id="{F9979D20-23CA-44BF-94E4-277FAA877C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7" name="Freeform 82">
                <a:extLst>
                  <a:ext uri="{FF2B5EF4-FFF2-40B4-BE49-F238E27FC236}">
                    <a16:creationId xmlns:a16="http://schemas.microsoft.com/office/drawing/2014/main" id="{64DA53E4-1E27-44B2-9EA5-375E3D20A76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8" name="Freeform 85">
                <a:extLst>
                  <a:ext uri="{FF2B5EF4-FFF2-40B4-BE49-F238E27FC236}">
                    <a16:creationId xmlns:a16="http://schemas.microsoft.com/office/drawing/2014/main" id="{AF41DBD5-F7CA-43C7-B477-6E93D8DC06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9" name="Freeform 88">
                <a:extLst>
                  <a:ext uri="{FF2B5EF4-FFF2-40B4-BE49-F238E27FC236}">
                    <a16:creationId xmlns:a16="http://schemas.microsoft.com/office/drawing/2014/main" id="{8DE355CC-A733-4109-AC9E-4E5E96E355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C60E99C1-AC1B-4267-A404-07CA28EA1A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41" name="Line 63">
                  <a:extLst>
                    <a:ext uri="{FF2B5EF4-FFF2-40B4-BE49-F238E27FC236}">
                      <a16:creationId xmlns:a16="http://schemas.microsoft.com/office/drawing/2014/main" id="{46BA754B-AF8C-4E32-B5D4-BD2CA1341E9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42" name="Line 66">
                  <a:extLst>
                    <a:ext uri="{FF2B5EF4-FFF2-40B4-BE49-F238E27FC236}">
                      <a16:creationId xmlns:a16="http://schemas.microsoft.com/office/drawing/2014/main" id="{AA7154F4-DAA9-42B8-9C79-E7D89EB926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43" name="Line 67">
                  <a:extLst>
                    <a:ext uri="{FF2B5EF4-FFF2-40B4-BE49-F238E27FC236}">
                      <a16:creationId xmlns:a16="http://schemas.microsoft.com/office/drawing/2014/main" id="{CFCCE002-4181-4663-B8B4-5B5CC711B8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44" name="Line 80">
                  <a:extLst>
                    <a:ext uri="{FF2B5EF4-FFF2-40B4-BE49-F238E27FC236}">
                      <a16:creationId xmlns:a16="http://schemas.microsoft.com/office/drawing/2014/main" id="{B3C1286A-A92F-45A8-A144-C4EBF3B8BC1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45" name="Line 83">
                  <a:extLst>
                    <a:ext uri="{FF2B5EF4-FFF2-40B4-BE49-F238E27FC236}">
                      <a16:creationId xmlns:a16="http://schemas.microsoft.com/office/drawing/2014/main" id="{31993490-8FCD-4048-A2E8-0A217FF6561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46" name="Line 86">
                  <a:extLst>
                    <a:ext uri="{FF2B5EF4-FFF2-40B4-BE49-F238E27FC236}">
                      <a16:creationId xmlns:a16="http://schemas.microsoft.com/office/drawing/2014/main" id="{33AF3440-700A-44B0-A0D1-1E6301F187D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47" name="Line 89">
                  <a:extLst>
                    <a:ext uri="{FF2B5EF4-FFF2-40B4-BE49-F238E27FC236}">
                      <a16:creationId xmlns:a16="http://schemas.microsoft.com/office/drawing/2014/main" id="{F17E7CAB-5E29-47AC-91E8-B488D357FB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713AE0B-3A03-4CCB-B15E-CAF75D855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94CC0330-760F-4B4E-BE37-D345B5B2E8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8B6C8306-3715-4107-BA99-68EB308CA19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5A4B3797-F2A4-43E3-B8F8-8BC4B0FBDE9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Rectangle 30">
                  <a:extLst>
                    <a:ext uri="{FF2B5EF4-FFF2-40B4-BE49-F238E27FC236}">
                      <a16:creationId xmlns:a16="http://schemas.microsoft.com/office/drawing/2014/main" id="{BB27766D-84D5-4D02-AE36-3149427B229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/>
                </a:p>
              </p:txBody>
            </p:sp>
            <p:sp>
              <p:nvSpPr>
                <p:cNvPr id="25" name="Rectangle 30">
                  <a:extLst>
                    <a:ext uri="{FF2B5EF4-FFF2-40B4-BE49-F238E27FC236}">
                      <a16:creationId xmlns:a16="http://schemas.microsoft.com/office/drawing/2014/main" id="{8F1C8A62-8495-422A-9A73-9C59C603F6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1CEBFBC-BC6E-4C5F-BEC4-DD2079D8E2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969A298F-AA6C-4139-992B-E27C0854615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972AA363-33A2-4979-9DE5-9FA8ACADE0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3822750-6B8C-4F83-9CAD-F924EF4937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58523E1A-71CD-4B09-A4F4-07F86003B4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5" name="Freeform 68">
                  <a:extLst>
                    <a:ext uri="{FF2B5EF4-FFF2-40B4-BE49-F238E27FC236}">
                      <a16:creationId xmlns:a16="http://schemas.microsoft.com/office/drawing/2014/main" id="{169972B1-6443-4F74-80F9-BB4943CD302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6" name="Freeform 69">
                  <a:extLst>
                    <a:ext uri="{FF2B5EF4-FFF2-40B4-BE49-F238E27FC236}">
                      <a16:creationId xmlns:a16="http://schemas.microsoft.com/office/drawing/2014/main" id="{EB69F32F-40CA-458E-B833-E909ADFDD93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7" name="Line 70">
                  <a:extLst>
                    <a:ext uri="{FF2B5EF4-FFF2-40B4-BE49-F238E27FC236}">
                      <a16:creationId xmlns:a16="http://schemas.microsoft.com/office/drawing/2014/main" id="{5B2FEC36-803B-49C9-8313-D558457B25A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5178F1E3-F49B-4E7A-BA5C-B2BFD9A636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2" name="Freeform 68">
                  <a:extLst>
                    <a:ext uri="{FF2B5EF4-FFF2-40B4-BE49-F238E27FC236}">
                      <a16:creationId xmlns:a16="http://schemas.microsoft.com/office/drawing/2014/main" id="{9F18055A-6D8B-4373-A010-59AE8C81384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3" name="Freeform 69">
                  <a:extLst>
                    <a:ext uri="{FF2B5EF4-FFF2-40B4-BE49-F238E27FC236}">
                      <a16:creationId xmlns:a16="http://schemas.microsoft.com/office/drawing/2014/main" id="{2612E838-0F14-4DE7-AD23-6A83078511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4" name="Line 70">
                  <a:extLst>
                    <a:ext uri="{FF2B5EF4-FFF2-40B4-BE49-F238E27FC236}">
                      <a16:creationId xmlns:a16="http://schemas.microsoft.com/office/drawing/2014/main" id="{AF3F8EED-B567-43E0-8B31-5A5E7AFB2DA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</p:grpSp>
      </p:grpSp>
      <p:grpSp>
        <p:nvGrpSpPr>
          <p:cNvPr id="48" name="Group 47" hidden="1">
            <a:extLst>
              <a:ext uri="{FF2B5EF4-FFF2-40B4-BE49-F238E27FC236}">
                <a16:creationId xmlns:a16="http://schemas.microsoft.com/office/drawing/2014/main" id="{952B8C31-9649-4E69-B31C-D77394EE2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269D1249-EDCC-41AC-BA08-E670FB4E3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68" name="Freeform 64">
                <a:extLst>
                  <a:ext uri="{FF2B5EF4-FFF2-40B4-BE49-F238E27FC236}">
                    <a16:creationId xmlns:a16="http://schemas.microsoft.com/office/drawing/2014/main" id="{EA5EA6EB-846A-4897-AE83-5BDD96A4F2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69" name="Freeform 81">
                <a:extLst>
                  <a:ext uri="{FF2B5EF4-FFF2-40B4-BE49-F238E27FC236}">
                    <a16:creationId xmlns:a16="http://schemas.microsoft.com/office/drawing/2014/main" id="{185EF0DB-BE87-4CDD-823B-E665113797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70" name="Freeform 61">
                <a:extLst>
                  <a:ext uri="{FF2B5EF4-FFF2-40B4-BE49-F238E27FC236}">
                    <a16:creationId xmlns:a16="http://schemas.microsoft.com/office/drawing/2014/main" id="{9AC9E234-4400-46EB-92D7-9B53A68B91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71" name="Freeform 78">
                <a:extLst>
                  <a:ext uri="{FF2B5EF4-FFF2-40B4-BE49-F238E27FC236}">
                    <a16:creationId xmlns:a16="http://schemas.microsoft.com/office/drawing/2014/main" id="{A0C06F74-3085-4BB3-9758-D974159759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72" name="Freeform 84">
                <a:extLst>
                  <a:ext uri="{FF2B5EF4-FFF2-40B4-BE49-F238E27FC236}">
                    <a16:creationId xmlns:a16="http://schemas.microsoft.com/office/drawing/2014/main" id="{9EA54D9F-32B0-4B48-B93A-B5A9E3DC6B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73" name="Freeform 87">
                <a:extLst>
                  <a:ext uri="{FF2B5EF4-FFF2-40B4-BE49-F238E27FC236}">
                    <a16:creationId xmlns:a16="http://schemas.microsoft.com/office/drawing/2014/main" id="{3858A715-B583-4779-A1D2-86822F2CB8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74" name="Freeform 60">
                <a:extLst>
                  <a:ext uri="{FF2B5EF4-FFF2-40B4-BE49-F238E27FC236}">
                    <a16:creationId xmlns:a16="http://schemas.microsoft.com/office/drawing/2014/main" id="{ECAE61B9-0396-4F89-85E9-EB174D639AF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75" name="Freeform 59">
                <a:extLst>
                  <a:ext uri="{FF2B5EF4-FFF2-40B4-BE49-F238E27FC236}">
                    <a16:creationId xmlns:a16="http://schemas.microsoft.com/office/drawing/2014/main" id="{46E4F030-726A-40ED-810F-C9F2379183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76" name="Freeform 62">
                <a:extLst>
                  <a:ext uri="{FF2B5EF4-FFF2-40B4-BE49-F238E27FC236}">
                    <a16:creationId xmlns:a16="http://schemas.microsoft.com/office/drawing/2014/main" id="{B3148C64-AE70-4F9D-B6CE-5C92B9922B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77" name="Freeform 65">
                <a:extLst>
                  <a:ext uri="{FF2B5EF4-FFF2-40B4-BE49-F238E27FC236}">
                    <a16:creationId xmlns:a16="http://schemas.microsoft.com/office/drawing/2014/main" id="{78C97992-BC56-40D7-A639-3D314871C8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78" name="Freeform 79">
                <a:extLst>
                  <a:ext uri="{FF2B5EF4-FFF2-40B4-BE49-F238E27FC236}">
                    <a16:creationId xmlns:a16="http://schemas.microsoft.com/office/drawing/2014/main" id="{469CAD99-0EFE-4B8E-922B-0C2BCFFD5D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79" name="Freeform 82">
                <a:extLst>
                  <a:ext uri="{FF2B5EF4-FFF2-40B4-BE49-F238E27FC236}">
                    <a16:creationId xmlns:a16="http://schemas.microsoft.com/office/drawing/2014/main" id="{1D00B441-E5A3-4411-9B05-8E09BFF62D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80" name="Freeform 85">
                <a:extLst>
                  <a:ext uri="{FF2B5EF4-FFF2-40B4-BE49-F238E27FC236}">
                    <a16:creationId xmlns:a16="http://schemas.microsoft.com/office/drawing/2014/main" id="{3FFE4E0B-A703-4655-B55F-44B3A3902F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81" name="Freeform 88">
                <a:extLst>
                  <a:ext uri="{FF2B5EF4-FFF2-40B4-BE49-F238E27FC236}">
                    <a16:creationId xmlns:a16="http://schemas.microsoft.com/office/drawing/2014/main" id="{F19632C2-B953-4CD1-9EAA-5C1FEA3EFD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DBDC3951-9E4C-4062-9B43-3038D9058A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83" name="Line 63">
                  <a:extLst>
                    <a:ext uri="{FF2B5EF4-FFF2-40B4-BE49-F238E27FC236}">
                      <a16:creationId xmlns:a16="http://schemas.microsoft.com/office/drawing/2014/main" id="{2764EF0E-A104-46C9-B242-778009E49ED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84" name="Line 66">
                  <a:extLst>
                    <a:ext uri="{FF2B5EF4-FFF2-40B4-BE49-F238E27FC236}">
                      <a16:creationId xmlns:a16="http://schemas.microsoft.com/office/drawing/2014/main" id="{D0A8B652-41E0-456C-9C9F-1F0EC00891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85" name="Line 67">
                  <a:extLst>
                    <a:ext uri="{FF2B5EF4-FFF2-40B4-BE49-F238E27FC236}">
                      <a16:creationId xmlns:a16="http://schemas.microsoft.com/office/drawing/2014/main" id="{802E547A-C876-460C-B6A4-BCE8D39DA0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86" name="Line 80">
                  <a:extLst>
                    <a:ext uri="{FF2B5EF4-FFF2-40B4-BE49-F238E27FC236}">
                      <a16:creationId xmlns:a16="http://schemas.microsoft.com/office/drawing/2014/main" id="{00363E6C-7B8D-4E1D-A93E-E73306E130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87" name="Line 83">
                  <a:extLst>
                    <a:ext uri="{FF2B5EF4-FFF2-40B4-BE49-F238E27FC236}">
                      <a16:creationId xmlns:a16="http://schemas.microsoft.com/office/drawing/2014/main" id="{206E174F-B8D0-4FFD-A1B5-56BFC5CCE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88" name="Line 86">
                  <a:extLst>
                    <a:ext uri="{FF2B5EF4-FFF2-40B4-BE49-F238E27FC236}">
                      <a16:creationId xmlns:a16="http://schemas.microsoft.com/office/drawing/2014/main" id="{3A10191E-76B5-4841-B32D-0DF6EAB639B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89" name="Line 89">
                  <a:extLst>
                    <a:ext uri="{FF2B5EF4-FFF2-40B4-BE49-F238E27FC236}">
                      <a16:creationId xmlns:a16="http://schemas.microsoft.com/office/drawing/2014/main" id="{CF67EF0B-5FE7-4D99-8B38-95B1706F07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B39CF0F-2997-4D96-8F17-211C97D87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408937D-7FFE-4D6C-AF79-1F60035CC7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749AA60A-BD5D-4647-AE8A-DF411C654B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3F335D2B-768D-4700-A35C-F54A7BD352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Rectangle 30">
                  <a:extLst>
                    <a:ext uri="{FF2B5EF4-FFF2-40B4-BE49-F238E27FC236}">
                      <a16:creationId xmlns:a16="http://schemas.microsoft.com/office/drawing/2014/main" id="{B6F1EDEE-EDB1-4759-9339-8F60B631A31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/>
                </a:p>
              </p:txBody>
            </p:sp>
            <p:sp>
              <p:nvSpPr>
                <p:cNvPr id="67" name="Rectangle 30">
                  <a:extLst>
                    <a:ext uri="{FF2B5EF4-FFF2-40B4-BE49-F238E27FC236}">
                      <a16:creationId xmlns:a16="http://schemas.microsoft.com/office/drawing/2014/main" id="{305D4D3B-BD5E-44BE-BE6A-4C918459301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/>
                </a:p>
              </p:txBody>
            </p: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30748E9E-1F8D-4FB9-89D6-F5B35B5049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B56CFFBA-D942-451F-B4E0-133DEA264B0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1B25F38B-03B2-435D-82ED-142D2AB4D19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E1A0A593-F414-4B02-A355-AC7A50A7E0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1BA06E81-194E-43F2-B418-BF8101EAAE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57" name="Freeform 68">
                  <a:extLst>
                    <a:ext uri="{FF2B5EF4-FFF2-40B4-BE49-F238E27FC236}">
                      <a16:creationId xmlns:a16="http://schemas.microsoft.com/office/drawing/2014/main" id="{ABE6BF78-8FF2-4595-9072-48ACEBE207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58" name="Freeform 69">
                  <a:extLst>
                    <a:ext uri="{FF2B5EF4-FFF2-40B4-BE49-F238E27FC236}">
                      <a16:creationId xmlns:a16="http://schemas.microsoft.com/office/drawing/2014/main" id="{E182745B-1C12-49AC-97AD-501D806E9F6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59" name="Line 70">
                  <a:extLst>
                    <a:ext uri="{FF2B5EF4-FFF2-40B4-BE49-F238E27FC236}">
                      <a16:creationId xmlns:a16="http://schemas.microsoft.com/office/drawing/2014/main" id="{56B38515-A1C4-46D9-AEC6-E55E1CB7330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C9A4424F-2DA0-4E5A-9291-0A5FCE5575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54" name="Freeform 68">
                  <a:extLst>
                    <a:ext uri="{FF2B5EF4-FFF2-40B4-BE49-F238E27FC236}">
                      <a16:creationId xmlns:a16="http://schemas.microsoft.com/office/drawing/2014/main" id="{8609BA22-8E70-41AA-BACA-C9F8A789B2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55" name="Freeform 69">
                  <a:extLst>
                    <a:ext uri="{FF2B5EF4-FFF2-40B4-BE49-F238E27FC236}">
                      <a16:creationId xmlns:a16="http://schemas.microsoft.com/office/drawing/2014/main" id="{C2F49FC5-EFC3-4A02-9782-EC06564A94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56" name="Line 70">
                  <a:extLst>
                    <a:ext uri="{FF2B5EF4-FFF2-40B4-BE49-F238E27FC236}">
                      <a16:creationId xmlns:a16="http://schemas.microsoft.com/office/drawing/2014/main" id="{782187F0-090B-4C65-B604-5DD33B4FF2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</p:grp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43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7C0FA93-7C0D-4CC0-BB42-DF569688E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563402"/>
            <a:ext cx="4075200" cy="2058573"/>
          </a:xfrm>
        </p:spPr>
        <p:txBody>
          <a:bodyPr rtlCol="0">
            <a:noAutofit/>
          </a:bodyPr>
          <a:lstStyle>
            <a:lvl1pPr algn="ctr">
              <a:defRPr sz="32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20" name="Subtitle 7">
            <a:extLst>
              <a:ext uri="{FF2B5EF4-FFF2-40B4-BE49-F238E27FC236}">
                <a16:creationId xmlns:a16="http://schemas.microsoft.com/office/drawing/2014/main" id="{C2777538-58E6-494C-A27B-B70346B0F3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0000" y="4248000"/>
            <a:ext cx="4075200" cy="1520975"/>
          </a:xfrm>
        </p:spPr>
        <p:txBody>
          <a:bodyPr rtlCol="0">
            <a:norm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n-GB" noProof="0"/>
              <a:t>Subtitle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C9D32952-2D0C-4A3E-9354-E014C717894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54800" y="563563"/>
            <a:ext cx="4995863" cy="2706687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2FA415D-7F98-4C81-A18F-A114BF021C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54800" y="3587750"/>
            <a:ext cx="4995863" cy="26987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grpSp>
        <p:nvGrpSpPr>
          <p:cNvPr id="6" name="Group 5" hidden="1">
            <a:extLst>
              <a:ext uri="{FF2B5EF4-FFF2-40B4-BE49-F238E27FC236}">
                <a16:creationId xmlns:a16="http://schemas.microsoft.com/office/drawing/2014/main" id="{36D3DA45-FD99-405B-8BF9-260DD97C0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19525" y="2840038"/>
            <a:ext cx="2216150" cy="1177924"/>
            <a:chOff x="4987925" y="2840038"/>
            <a:chExt cx="2216150" cy="117792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5C2A03C-F372-4C6D-929D-FD97AD439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8FEDBB3-0BD6-41BC-BB57-9FEC2E96C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7D12B81D-3F14-4DA1-BECA-669824832A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4" name="Freeform 68">
                  <a:extLst>
                    <a:ext uri="{FF2B5EF4-FFF2-40B4-BE49-F238E27FC236}">
                      <a16:creationId xmlns:a16="http://schemas.microsoft.com/office/drawing/2014/main" id="{EA11E57D-88DD-4899-907A-2A5772002FE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5" name="Freeform 69">
                  <a:extLst>
                    <a:ext uri="{FF2B5EF4-FFF2-40B4-BE49-F238E27FC236}">
                      <a16:creationId xmlns:a16="http://schemas.microsoft.com/office/drawing/2014/main" id="{7A5AEE18-30A4-4777-975F-02D107A171B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6" name="Line 70">
                  <a:extLst>
                    <a:ext uri="{FF2B5EF4-FFF2-40B4-BE49-F238E27FC236}">
                      <a16:creationId xmlns:a16="http://schemas.microsoft.com/office/drawing/2014/main" id="{39EA21FB-AE36-478E-9770-CB84281439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BC45D5C4-2D3A-4F84-BED1-D9B75234B0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1" name="Freeform 68">
                  <a:extLst>
                    <a:ext uri="{FF2B5EF4-FFF2-40B4-BE49-F238E27FC236}">
                      <a16:creationId xmlns:a16="http://schemas.microsoft.com/office/drawing/2014/main" id="{259762E8-7432-4501-9FE5-92B04D37C76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2" name="Freeform 69">
                  <a:extLst>
                    <a:ext uri="{FF2B5EF4-FFF2-40B4-BE49-F238E27FC236}">
                      <a16:creationId xmlns:a16="http://schemas.microsoft.com/office/drawing/2014/main" id="{FF91FD3E-0148-4B50-8906-7D9CD382A3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  <p:sp>
              <p:nvSpPr>
                <p:cNvPr id="13" name="Line 70">
                  <a:extLst>
                    <a:ext uri="{FF2B5EF4-FFF2-40B4-BE49-F238E27FC236}">
                      <a16:creationId xmlns:a16="http://schemas.microsoft.com/office/drawing/2014/main" id="{506FA1AD-488A-4FD4-A79F-4343698EA73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3872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F2BD96E-3838-45D2-9031-D3AF67C920A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7205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9595"/>
            <a:ext cx="10515600" cy="4154488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F2BD96E-3838-45D2-9031-D3AF67C920A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63725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24726" y="4217899"/>
            <a:ext cx="4079874" cy="1132373"/>
          </a:xfrm>
        </p:spPr>
        <p:txBody>
          <a:bodyPr rtlCol="0" anchor="t">
            <a:noAutofit/>
          </a:bodyPr>
          <a:lstStyle>
            <a:lvl1pPr algn="ctr">
              <a:defRPr sz="32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4726" y="1541995"/>
            <a:ext cx="4079874" cy="2457819"/>
          </a:xfrm>
        </p:spPr>
        <p:txBody>
          <a:bodyPr rtlCol="0" anchor="b">
            <a:normAutofit/>
          </a:bodyPr>
          <a:lstStyle>
            <a:lvl1pPr marL="0" indent="0" algn="ctr">
              <a:lnSpc>
                <a:spcPct val="125000"/>
              </a:lnSpc>
              <a:buNone/>
              <a:defRPr sz="32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E0B6C055-B48A-412B-88B0-737289AC0B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750" y="536575"/>
            <a:ext cx="2366963" cy="2760663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4" name="Picture Placeholder 42">
            <a:extLst>
              <a:ext uri="{FF2B5EF4-FFF2-40B4-BE49-F238E27FC236}">
                <a16:creationId xmlns:a16="http://schemas.microsoft.com/office/drawing/2014/main" id="{AE13F241-D0A7-491D-81D3-CB64502914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174887" y="543842"/>
            <a:ext cx="2366963" cy="2760663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DC189B8E-5A5B-400F-8F5F-63F61759E08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39642" y="3563566"/>
            <a:ext cx="2366963" cy="2760663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7" name="Picture Placeholder 42">
            <a:extLst>
              <a:ext uri="{FF2B5EF4-FFF2-40B4-BE49-F238E27FC236}">
                <a16:creationId xmlns:a16="http://schemas.microsoft.com/office/drawing/2014/main" id="{07055732-D9B3-42AF-9ADA-0D1F8DC2D5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174779" y="3570833"/>
            <a:ext cx="2366963" cy="2760663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8" name="Date Placeholder 47">
            <a:extLst>
              <a:ext uri="{FF2B5EF4-FFF2-40B4-BE49-F238E27FC236}">
                <a16:creationId xmlns:a16="http://schemas.microsoft.com/office/drawing/2014/main" id="{5B51C357-082C-45A5-80C8-69FD4B94D329}"/>
              </a:ext>
            </a:extLst>
          </p:cNvPr>
          <p:cNvSpPr txBox="1">
            <a:spLocks/>
          </p:cNvSpPr>
          <p:nvPr userDrawn="1"/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GB" noProof="0"/>
              <a:t>20XX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ED9792-4CB9-419E-9961-050A9E00E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0960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 hidden="1">
            <a:extLst>
              <a:ext uri="{FF2B5EF4-FFF2-40B4-BE49-F238E27FC236}">
                <a16:creationId xmlns:a16="http://schemas.microsoft.com/office/drawing/2014/main" id="{E1EC9E08-1228-4409-88CC-9D1927E8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8100000" flipH="1">
            <a:off x="6674373" y="402322"/>
            <a:ext cx="641184" cy="1069728"/>
            <a:chOff x="6484111" y="2967038"/>
            <a:chExt cx="641184" cy="1069728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A892AB7-AE89-4F73-AE0D-3503473E251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25" name="Freeform 68">
                <a:extLst>
                  <a:ext uri="{FF2B5EF4-FFF2-40B4-BE49-F238E27FC236}">
                    <a16:creationId xmlns:a16="http://schemas.microsoft.com/office/drawing/2014/main" id="{734AFAA3-AA68-425A-834B-00F9D3690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26" name="Freeform 69">
                <a:extLst>
                  <a:ext uri="{FF2B5EF4-FFF2-40B4-BE49-F238E27FC236}">
                    <a16:creationId xmlns:a16="http://schemas.microsoft.com/office/drawing/2014/main" id="{36ED0F24-8619-4AED-A07A-D075DF2AF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27" name="Line 70">
                <a:extLst>
                  <a:ext uri="{FF2B5EF4-FFF2-40B4-BE49-F238E27FC236}">
                    <a16:creationId xmlns:a16="http://schemas.microsoft.com/office/drawing/2014/main" id="{21E04150-0D06-4DFB-A73B-66DED0A5CF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EA3C053E-6843-4D44-A64D-A37FD38410B0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22" name="Freeform 68">
                <a:extLst>
                  <a:ext uri="{FF2B5EF4-FFF2-40B4-BE49-F238E27FC236}">
                    <a16:creationId xmlns:a16="http://schemas.microsoft.com/office/drawing/2014/main" id="{A84DD506-3B91-4CE4-AE62-8E2FCA17D9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23" name="Freeform 69">
                <a:extLst>
                  <a:ext uri="{FF2B5EF4-FFF2-40B4-BE49-F238E27FC236}">
                    <a16:creationId xmlns:a16="http://schemas.microsoft.com/office/drawing/2014/main" id="{18C6659C-7CBF-419E-B2AB-53A6FBB4F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24" name="Line 70">
                <a:extLst>
                  <a:ext uri="{FF2B5EF4-FFF2-40B4-BE49-F238E27FC236}">
                    <a16:creationId xmlns:a16="http://schemas.microsoft.com/office/drawing/2014/main" id="{C7B1B371-3EFF-4F0E-8B44-1A397B69D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</p:grpSp>
      </p:grpSp>
      <p:sp>
        <p:nvSpPr>
          <p:cNvPr id="29" name="Footer Placeholder 48">
            <a:extLst>
              <a:ext uri="{FF2B5EF4-FFF2-40B4-BE49-F238E27FC236}">
                <a16:creationId xmlns:a16="http://schemas.microsoft.com/office/drawing/2014/main" id="{B217CCF8-D1B0-4B96-AF9D-78BFAEE6D77D}"/>
              </a:ext>
            </a:extLst>
          </p:cNvPr>
          <p:cNvSpPr txBox="1">
            <a:spLocks/>
          </p:cNvSpPr>
          <p:nvPr userDrawn="1"/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cap="all" spc="3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GB" noProof="0"/>
              <a:t>Sample Footer Text</a:t>
            </a:r>
          </a:p>
        </p:txBody>
      </p:sp>
      <p:grpSp>
        <p:nvGrpSpPr>
          <p:cNvPr id="30" name="Group 29" hidden="1">
            <a:extLst>
              <a:ext uri="{FF2B5EF4-FFF2-40B4-BE49-F238E27FC236}">
                <a16:creationId xmlns:a16="http://schemas.microsoft.com/office/drawing/2014/main" id="{615108B9-F897-467F-809F-6A4A2AE7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900000" flipH="1">
            <a:off x="11020475" y="5368081"/>
            <a:ext cx="641184" cy="1069728"/>
            <a:chOff x="6484111" y="2967038"/>
            <a:chExt cx="641184" cy="106972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6413051-FD79-4060-A702-60F38BF4A35C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36" name="Freeform 68">
                <a:extLst>
                  <a:ext uri="{FF2B5EF4-FFF2-40B4-BE49-F238E27FC236}">
                    <a16:creationId xmlns:a16="http://schemas.microsoft.com/office/drawing/2014/main" id="{B764F2D9-1B19-42EA-9AF0-6050DDABA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7" name="Freeform 69">
                <a:extLst>
                  <a:ext uri="{FF2B5EF4-FFF2-40B4-BE49-F238E27FC236}">
                    <a16:creationId xmlns:a16="http://schemas.microsoft.com/office/drawing/2014/main" id="{557F4B3F-3926-4C1D-ABBF-B238098717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8" name="Line 70">
                <a:extLst>
                  <a:ext uri="{FF2B5EF4-FFF2-40B4-BE49-F238E27FC236}">
                    <a16:creationId xmlns:a16="http://schemas.microsoft.com/office/drawing/2014/main" id="{81E74331-4EEB-49F8-912F-1DF74636E7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88BEEF7-57D3-43D4-9EBA-6948ED40B433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33" name="Freeform 68">
                <a:extLst>
                  <a:ext uri="{FF2B5EF4-FFF2-40B4-BE49-F238E27FC236}">
                    <a16:creationId xmlns:a16="http://schemas.microsoft.com/office/drawing/2014/main" id="{0CD7B047-B489-4D5B-9C32-1BA667136A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4" name="Freeform 69">
                <a:extLst>
                  <a:ext uri="{FF2B5EF4-FFF2-40B4-BE49-F238E27FC236}">
                    <a16:creationId xmlns:a16="http://schemas.microsoft.com/office/drawing/2014/main" id="{2B703141-C1B3-4AFF-991F-D77B298AE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  <p:sp>
            <p:nvSpPr>
              <p:cNvPr id="35" name="Line 70">
                <a:extLst>
                  <a:ext uri="{FF2B5EF4-FFF2-40B4-BE49-F238E27FC236}">
                    <a16:creationId xmlns:a16="http://schemas.microsoft.com/office/drawing/2014/main" id="{FEEBB32D-FA5C-432C-B55F-1F74A4D13F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/>
              </a:p>
            </p:txBody>
          </p:sp>
        </p:grpSp>
      </p:grpSp>
      <p:sp>
        <p:nvSpPr>
          <p:cNvPr id="39" name="Slide Number Placeholder 49">
            <a:extLst>
              <a:ext uri="{FF2B5EF4-FFF2-40B4-BE49-F238E27FC236}">
                <a16:creationId xmlns:a16="http://schemas.microsoft.com/office/drawing/2014/main" id="{FAE9A1BE-DDB9-4362-A4F6-BE1A07DBF6F1}"/>
              </a:ext>
            </a:extLst>
          </p:cNvPr>
          <p:cNvSpPr txBox="1">
            <a:spLocks/>
          </p:cNvSpPr>
          <p:nvPr userDrawn="1"/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D39607A7-8386-47DB-8578-DDEDD194E5D4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283764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C50FC60-9736-40BD-8EF0-51BD0477167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66813" y="2479675"/>
            <a:ext cx="1587500" cy="23304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7D564077-E600-44C8-B691-00C1C3ECC1C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8885" y="2479675"/>
            <a:ext cx="1587500" cy="23304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Picture Placeholder 13">
            <a:extLst>
              <a:ext uri="{FF2B5EF4-FFF2-40B4-BE49-F238E27FC236}">
                <a16:creationId xmlns:a16="http://schemas.microsoft.com/office/drawing/2014/main" id="{5EF6670B-24A6-4EC1-AB19-83414A6BF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02249" y="2479675"/>
            <a:ext cx="1587500" cy="23304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DCE770BA-A562-4780-AEC9-94BC0C7C53F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64764" y="2479675"/>
            <a:ext cx="1587500" cy="23304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C627DB31-AE80-40F1-A5C7-E1FBE1521BD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37688" y="2479675"/>
            <a:ext cx="1587500" cy="2330450"/>
          </a:xfrm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A79604-04BA-44C3-8188-694F8E9C2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26000" y="191159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27">
            <a:extLst>
              <a:ext uri="{FF2B5EF4-FFF2-40B4-BE49-F238E27FC236}">
                <a16:creationId xmlns:a16="http://schemas.microsoft.com/office/drawing/2014/main" id="{325542BB-A1DE-421A-898F-007CCBCC10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66813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95E87339-255E-4557-9768-A292ED25DB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66813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1" name="Text Placeholder 27">
            <a:extLst>
              <a:ext uri="{FF2B5EF4-FFF2-40B4-BE49-F238E27FC236}">
                <a16:creationId xmlns:a16="http://schemas.microsoft.com/office/drawing/2014/main" id="{969EC781-370F-41FC-AD76-0728B465E51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28885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27">
            <a:extLst>
              <a:ext uri="{FF2B5EF4-FFF2-40B4-BE49-F238E27FC236}">
                <a16:creationId xmlns:a16="http://schemas.microsoft.com/office/drawing/2014/main" id="{50C960BB-D9A3-417D-87D9-E93363FB58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28885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3" name="Text Placeholder 27">
            <a:extLst>
              <a:ext uri="{FF2B5EF4-FFF2-40B4-BE49-F238E27FC236}">
                <a16:creationId xmlns:a16="http://schemas.microsoft.com/office/drawing/2014/main" id="{714B566C-453D-4E47-8BE0-2EF7145AD3A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302249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4" name="Text Placeholder 27">
            <a:extLst>
              <a:ext uri="{FF2B5EF4-FFF2-40B4-BE49-F238E27FC236}">
                <a16:creationId xmlns:a16="http://schemas.microsoft.com/office/drawing/2014/main" id="{8C9D423F-AE1B-476A-AC7E-F34CE6ABFA3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02249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5" name="Text Placeholder 27">
            <a:extLst>
              <a:ext uri="{FF2B5EF4-FFF2-40B4-BE49-F238E27FC236}">
                <a16:creationId xmlns:a16="http://schemas.microsoft.com/office/drawing/2014/main" id="{F25DCDC4-ECAE-47AB-8ED3-07D8D33BF18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364765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27">
            <a:extLst>
              <a:ext uri="{FF2B5EF4-FFF2-40B4-BE49-F238E27FC236}">
                <a16:creationId xmlns:a16="http://schemas.microsoft.com/office/drawing/2014/main" id="{1A7D8398-681A-475F-9624-02EFB0099D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364765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9692C358-06E1-468E-90F8-9F5F3918233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437688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7CC03-B865-47EB-83C3-CA5CDC584C0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37688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8530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3054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1197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3" r:id="rId3"/>
    <p:sldLayoutId id="2147483678" r:id="rId4"/>
    <p:sldLayoutId id="2147483660" r:id="rId5"/>
    <p:sldLayoutId id="2147483680" r:id="rId6"/>
    <p:sldLayoutId id="2147483679" r:id="rId7"/>
    <p:sldLayoutId id="2147483677" r:id="rId8"/>
    <p:sldLayoutId id="2147483662" r:id="rId9"/>
    <p:sldLayoutId id="2147483663" r:id="rId10"/>
    <p:sldLayoutId id="2147483671" r:id="rId11"/>
    <p:sldLayoutId id="2147483676" r:id="rId12"/>
    <p:sldLayoutId id="2147483674" r:id="rId13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37">
          <p15:clr>
            <a:srgbClr val="F26B43"/>
          </p15:clr>
        </p15:guide>
        <p15:guide id="3" pos="680">
          <p15:clr>
            <a:srgbClr val="F26B43"/>
          </p15:clr>
        </p15:guide>
        <p15:guide id="4" pos="7000">
          <p15:clr>
            <a:srgbClr val="F26B43"/>
          </p15:clr>
        </p15:guide>
        <p15:guide id="5" orient="horz" pos="679">
          <p15:clr>
            <a:srgbClr val="F26B43"/>
          </p15:clr>
        </p15:guide>
        <p15:guide id="6" orient="horz" pos="3640">
          <p15:clr>
            <a:srgbClr val="F26B43"/>
          </p15:clr>
        </p15:guide>
        <p15:guide id="7" pos="6644">
          <p15:clr>
            <a:srgbClr val="F26B43"/>
          </p15:clr>
        </p15:guide>
        <p15:guide id="8" pos="6289">
          <p15:clr>
            <a:srgbClr val="F26B43"/>
          </p15:clr>
        </p15:guide>
        <p15:guide id="9" pos="5945">
          <p15:clr>
            <a:srgbClr val="F26B43"/>
          </p15:clr>
        </p15:guide>
        <p15:guide id="10" pos="1391">
          <p15:clr>
            <a:srgbClr val="F26B43"/>
          </p15:clr>
        </p15:guide>
        <p15:guide id="11" pos="1032">
          <p15:clr>
            <a:srgbClr val="F26B43"/>
          </p15:clr>
        </p15:guide>
        <p15:guide id="12" pos="1732">
          <p15:clr>
            <a:srgbClr val="F26B43"/>
          </p15:clr>
        </p15:guide>
        <p15:guide id="13" pos="2084">
          <p15:clr>
            <a:srgbClr val="F26B43"/>
          </p15:clr>
        </p15:guide>
        <p15:guide id="14" pos="5596">
          <p15:clr>
            <a:srgbClr val="F26B43"/>
          </p15:clr>
        </p15:guide>
        <p15:guide id="15" pos="2436">
          <p15:clr>
            <a:srgbClr val="F26B43"/>
          </p15:clr>
        </p15:guide>
        <p15:guide id="16" pos="5244">
          <p15:clr>
            <a:srgbClr val="F26B43"/>
          </p15:clr>
        </p15:guide>
        <p15:guide id="17" pos="2792">
          <p15:clr>
            <a:srgbClr val="F26B43"/>
          </p15:clr>
        </p15:guide>
        <p15:guide id="18" pos="4892">
          <p15:clr>
            <a:srgbClr val="F26B43"/>
          </p15:clr>
        </p15:guide>
        <p15:guide id="19" pos="4543">
          <p15:clr>
            <a:srgbClr val="F26B43"/>
          </p15:clr>
        </p15:guide>
        <p15:guide id="20" pos="3488">
          <p15:clr>
            <a:srgbClr val="F26B43"/>
          </p15:clr>
        </p15:guide>
        <p15:guide id="21" pos="4192">
          <p15:clr>
            <a:srgbClr val="F26B43"/>
          </p15:clr>
        </p15:guide>
        <p15:guide id="23" pos="340">
          <p15:clr>
            <a:srgbClr val="A4A3A4"/>
          </p15:clr>
        </p15:guide>
        <p15:guide id="24" pos="7340">
          <p15:clr>
            <a:srgbClr val="A4A3A4"/>
          </p15:clr>
        </p15:guide>
        <p15:guide id="25" orient="horz" pos="1062">
          <p15:clr>
            <a:srgbClr val="5ACBF0"/>
          </p15:clr>
        </p15:guide>
        <p15:guide id="26" orient="horz" pos="3982">
          <p15:clr>
            <a:srgbClr val="A4A3A4"/>
          </p15:clr>
        </p15:guide>
        <p15:guide id="27" orient="horz" pos="338">
          <p15:clr>
            <a:srgbClr val="A4A3A4"/>
          </p15:clr>
        </p15:guide>
        <p15:guide id="28" orient="horz" pos="950">
          <p15:clr>
            <a:srgbClr val="5ACBF0"/>
          </p15:clr>
        </p15:guide>
        <p15:guide id="29" orient="horz" pos="249">
          <p15:clr>
            <a:srgbClr val="5ACBF0"/>
          </p15:clr>
        </p15:guide>
        <p15:guide id="30" orient="horz" pos="2160" userDrawn="1">
          <p15:clr>
            <a:srgbClr val="A4A3A4"/>
          </p15:clr>
        </p15:guide>
        <p15:guide id="31" pos="3840" userDrawn="1">
          <p15:clr>
            <a:srgbClr val="A4A3A4"/>
          </p15:clr>
        </p15:guide>
        <p15:guide id="32" pos="240" userDrawn="1">
          <p15:clr>
            <a:srgbClr val="547EBF"/>
          </p15:clr>
        </p15:guide>
        <p15:guide id="33" orient="horz" pos="240" userDrawn="1">
          <p15:clr>
            <a:srgbClr val="547EBF"/>
          </p15:clr>
        </p15:guide>
        <p15:guide id="34" pos="7440" userDrawn="1">
          <p15:clr>
            <a:srgbClr val="547EBF"/>
          </p15:clr>
        </p15:guide>
        <p15:guide id="35" orient="horz" pos="4080" userDrawn="1">
          <p15:clr>
            <a:srgbClr val="547EBF"/>
          </p15:clr>
        </p15:guide>
        <p15:guide id="36" pos="3960" userDrawn="1">
          <p15:clr>
            <a:srgbClr val="547EBF"/>
          </p15:clr>
        </p15:guide>
        <p15:guide id="37" pos="3720" userDrawn="1">
          <p15:clr>
            <a:srgbClr val="547EBF"/>
          </p15:clr>
        </p15:guide>
        <p15:guide id="38" pos="2112" userDrawn="1">
          <p15:clr>
            <a:srgbClr val="547EBF"/>
          </p15:clr>
        </p15:guide>
        <p15:guide id="39" pos="1848" userDrawn="1">
          <p15:clr>
            <a:srgbClr val="547EBF"/>
          </p15:clr>
        </p15:guide>
        <p15:guide id="40" pos="5568" userDrawn="1">
          <p15:clr>
            <a:srgbClr val="547EBF"/>
          </p15:clr>
        </p15:guide>
        <p15:guide id="41" pos="5832" userDrawn="1">
          <p15:clr>
            <a:srgbClr val="547EBF"/>
          </p15:clr>
        </p15:guide>
        <p15:guide id="42" pos="4968" userDrawn="1">
          <p15:clr>
            <a:srgbClr val="9FCC3B"/>
          </p15:clr>
        </p15:guide>
        <p15:guide id="43" pos="5208" userDrawn="1">
          <p15:clr>
            <a:srgbClr val="9FCC3B"/>
          </p15:clr>
        </p15:guide>
        <p15:guide id="44" pos="2712" userDrawn="1">
          <p15:clr>
            <a:srgbClr val="9FCC3B"/>
          </p15:clr>
        </p15:guide>
        <p15:guide id="45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522" y="874663"/>
            <a:ext cx="9559400" cy="2334637"/>
          </a:xfrm>
        </p:spPr>
        <p:txBody>
          <a:bodyPr rtlCol="0">
            <a:normAutofit/>
          </a:bodyPr>
          <a:lstStyle/>
          <a:p>
            <a:r>
              <a:rPr lang="en-GB" dirty="0"/>
              <a:t>Pre</a:t>
            </a:r>
            <a:r>
              <a:rPr lang="sk-SK" dirty="0" err="1"/>
              <a:t>pájanie</a:t>
            </a:r>
            <a:r>
              <a:rPr lang="sk-SK" dirty="0"/>
              <a:t> LLM s EA na optimalizáciu </a:t>
            </a:r>
            <a:r>
              <a:rPr lang="en-GB" dirty="0"/>
              <a:t>p</a:t>
            </a:r>
            <a:r>
              <a:rPr lang="sk-SK" dirty="0" err="1"/>
              <a:t>romptov</a:t>
            </a:r>
            <a:r>
              <a:rPr lang="sk-SK" dirty="0"/>
              <a:t> (</a:t>
            </a:r>
            <a:r>
              <a:rPr lang="sk-SK" dirty="0" err="1"/>
              <a:t>EvoPrompt</a:t>
            </a:r>
            <a:r>
              <a:rPr lang="sk-SK" dirty="0"/>
              <a:t>)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k-SK" b="1"/>
              <a:t>Martin </a:t>
            </a:r>
            <a:r>
              <a:rPr lang="sk-SK" b="1" err="1"/>
              <a:t>Matta</a:t>
            </a:r>
            <a:endParaRPr lang="sk-SK" b="1"/>
          </a:p>
          <a:p>
            <a:pPr rtl="0"/>
            <a:r>
              <a:rPr lang="sk-SK" b="1"/>
              <a:t>Barbora Kubalcová</a:t>
            </a:r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CA4CF-E480-75C6-CF3D-8778A31E6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8C006-FE9B-D383-5201-8FBBEF1B8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161" y="1064802"/>
            <a:ext cx="4241678" cy="565378"/>
          </a:xfrm>
        </p:spPr>
        <p:txBody>
          <a:bodyPr wrap="square" rtlCol="0" anchor="b">
            <a:normAutofit fontScale="90000"/>
          </a:bodyPr>
          <a:lstStyle/>
          <a:p>
            <a:r>
              <a:rPr lang="sk-SK" b="1" dirty="0">
                <a:latin typeface="Chamberi Super Display"/>
              </a:rPr>
              <a:t>Výsledky zjednodušenia textu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C055A-3FAC-5BCC-A5F5-E171A38C2B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0000" y="2602819"/>
            <a:ext cx="11292950" cy="287532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sk-SK" sz="1800" dirty="0">
              <a:solidFill>
                <a:schemeClr val="tx1"/>
              </a:solidFill>
            </a:endParaRPr>
          </a:p>
        </p:txBody>
      </p:sp>
      <p:sp>
        <p:nvSpPr>
          <p:cNvPr id="102" name="Date Placeholder 47">
            <a:extLst>
              <a:ext uri="{FF2B5EF4-FFF2-40B4-BE49-F238E27FC236}">
                <a16:creationId xmlns:a16="http://schemas.microsoft.com/office/drawing/2014/main" id="{AD188530-0890-F30E-24B8-F971449C9F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760150" cy="461665"/>
          </a:xfrm>
        </p:spPr>
        <p:txBody>
          <a:bodyPr rtlCol="0"/>
          <a:lstStyle/>
          <a:p>
            <a:pPr rtl="0"/>
            <a:r>
              <a:rPr lang="en-GB" dirty="0"/>
              <a:t>2025</a:t>
            </a:r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08D48F37-FF2A-3165-2CF8-91A3495DD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/>
          <a:lstStyle/>
          <a:p>
            <a:pPr rtl="0"/>
            <a:fld id="{D39607A7-8386-47DB-8578-DDEDD194E5D4}" type="slidenum">
              <a:rPr lang="en-GB" smtClean="0"/>
              <a:pPr rtl="0"/>
              <a:t>10</a:t>
            </a:fld>
            <a:endParaRPr lang="en-GB" dirty="0"/>
          </a:p>
        </p:txBody>
      </p:sp>
      <p:pic>
        <p:nvPicPr>
          <p:cNvPr id="4" name="Picture 3" descr="A table with numbers and letters&#10;&#10;AI-generated content may be incorrect.">
            <a:extLst>
              <a:ext uri="{FF2B5EF4-FFF2-40B4-BE49-F238E27FC236}">
                <a16:creationId xmlns:a16="http://schemas.microsoft.com/office/drawing/2014/main" id="{8F771AD4-593D-CB0F-A11C-34AB86DF2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48" y="1610822"/>
            <a:ext cx="12195883" cy="461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980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lide Number Placeholder 49">
            <a:extLst>
              <a:ext uri="{FF2B5EF4-FFF2-40B4-BE49-F238E27FC236}">
                <a16:creationId xmlns:a16="http://schemas.microsoft.com/office/drawing/2014/main" id="{64086F3C-129F-4A29-A09C-7700661E0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/>
          <a:lstStyle/>
          <a:p>
            <a:pPr rtl="0"/>
            <a:fld id="{D39607A7-8386-47DB-8578-DDEDD194E5D4}" type="slidenum">
              <a:rPr lang="en-GB" smtClean="0"/>
              <a:pPr rtl="0"/>
              <a:t>11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765CC13-2C6F-ECF0-E5EB-897A08A06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300" y="1094363"/>
            <a:ext cx="9559400" cy="2334637"/>
          </a:xfrm>
        </p:spPr>
        <p:txBody>
          <a:bodyPr rtlCol="0">
            <a:normAutofit/>
          </a:bodyPr>
          <a:lstStyle/>
          <a:p>
            <a:pPr rtl="0"/>
            <a:r>
              <a:rPr lang="sk-SK" sz="4000" b="1">
                <a:latin typeface="Chamberi Super Display" panose="020F0502020204030204" pitchFamily="18" charset="0"/>
              </a:rPr>
              <a:t>Ďakujeme za pozornosť</a:t>
            </a:r>
            <a:endParaRPr lang="en-GB" sz="4000" b="1">
              <a:latin typeface="Chamberi Super Display" panose="020F0502020204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9093D5-CE67-E7FA-E2D5-F43629D78E36}"/>
              </a:ext>
            </a:extLst>
          </p:cNvPr>
          <p:cNvSpPr txBox="1"/>
          <p:nvPr/>
        </p:nvSpPr>
        <p:spPr>
          <a:xfrm>
            <a:off x="2430297" y="4107203"/>
            <a:ext cx="7950207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dirty="0"/>
              <a:t>Na </a:t>
            </a:r>
            <a:r>
              <a:rPr lang="en-GB" sz="2400" dirty="0" err="1"/>
              <a:t>základe</a:t>
            </a:r>
            <a:r>
              <a:rPr lang="en-GB" sz="2400" dirty="0"/>
              <a:t> </a:t>
            </a:r>
            <a:r>
              <a:rPr lang="en-GB" sz="2400" dirty="0" err="1"/>
              <a:t>daných</a:t>
            </a:r>
            <a:r>
              <a:rPr lang="en-GB" sz="2400" dirty="0"/>
              <a:t> </a:t>
            </a:r>
            <a:r>
              <a:rPr lang="en-GB" sz="2400" dirty="0" err="1"/>
              <a:t>výsledkov</a:t>
            </a:r>
            <a:r>
              <a:rPr lang="en-GB" sz="2400" dirty="0"/>
              <a:t> je </a:t>
            </a:r>
            <a:r>
              <a:rPr lang="en-GB" sz="2400" dirty="0" err="1"/>
              <a:t>zjavné</a:t>
            </a:r>
            <a:r>
              <a:rPr lang="en-GB" sz="2400" dirty="0"/>
              <a:t>, </a:t>
            </a:r>
            <a:r>
              <a:rPr lang="en-GB" sz="2400" dirty="0" err="1"/>
              <a:t>že</a:t>
            </a:r>
            <a:r>
              <a:rPr lang="en-GB" sz="2400" dirty="0"/>
              <a:t> </a:t>
            </a:r>
            <a:r>
              <a:rPr lang="en-GB" sz="2400" dirty="0" err="1"/>
              <a:t>využitie</a:t>
            </a:r>
            <a:r>
              <a:rPr lang="en-GB" sz="2400" dirty="0"/>
              <a:t> </a:t>
            </a:r>
            <a:r>
              <a:rPr lang="en-GB" sz="2400" dirty="0" err="1"/>
              <a:t>evolučných</a:t>
            </a:r>
            <a:r>
              <a:rPr lang="en-GB" sz="2400" dirty="0"/>
              <a:t> </a:t>
            </a:r>
            <a:r>
              <a:rPr lang="en-GB" sz="2400" dirty="0" err="1"/>
              <a:t>princípov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optimalizáciu</a:t>
            </a:r>
            <a:r>
              <a:rPr lang="en-GB" sz="2400" dirty="0"/>
              <a:t> prom</a:t>
            </a:r>
            <a:r>
              <a:rPr lang="sk-SK" sz="2400" dirty="0"/>
              <a:t>p</a:t>
            </a:r>
            <a:r>
              <a:rPr lang="en-GB" sz="2400" dirty="0"/>
              <a:t>tov je </a:t>
            </a:r>
            <a:r>
              <a:rPr lang="en-GB" sz="2400" dirty="0" err="1"/>
              <a:t>výhodnejšie</a:t>
            </a:r>
            <a:r>
              <a:rPr lang="en-GB" sz="2400" dirty="0"/>
              <a:t> </a:t>
            </a:r>
            <a:r>
              <a:rPr lang="en-GB" sz="2400" dirty="0" err="1"/>
              <a:t>oproti</a:t>
            </a:r>
            <a:r>
              <a:rPr lang="en-GB" sz="2400" dirty="0"/>
              <a:t> </a:t>
            </a:r>
            <a:r>
              <a:rPr lang="en-GB" sz="2400" dirty="0" err="1"/>
              <a:t>existujúcim</a:t>
            </a:r>
            <a:r>
              <a:rPr lang="en-GB" sz="2400" dirty="0"/>
              <a:t> </a:t>
            </a:r>
            <a:r>
              <a:rPr lang="en-GB" sz="2400" dirty="0" err="1"/>
              <a:t>metódam</a:t>
            </a:r>
            <a:r>
              <a:rPr lang="en-GB" sz="2400" dirty="0"/>
              <a:t>. </a:t>
            </a:r>
            <a:r>
              <a:rPr lang="en-GB" sz="2400" dirty="0" err="1"/>
              <a:t>Taktiež</a:t>
            </a:r>
            <a:r>
              <a:rPr lang="en-GB" sz="2400" dirty="0"/>
              <a:t> bolo v </a:t>
            </a:r>
            <a:r>
              <a:rPr lang="en-GB" sz="2400" dirty="0" err="1"/>
              <a:t>tejto</a:t>
            </a:r>
            <a:r>
              <a:rPr lang="en-GB" sz="2400" dirty="0"/>
              <a:t> </a:t>
            </a:r>
            <a:r>
              <a:rPr lang="en-GB" sz="2400" dirty="0" err="1"/>
              <a:t>štúdi</a:t>
            </a:r>
            <a:r>
              <a:rPr lang="sk-SK" sz="2400" dirty="0"/>
              <a:t>i</a:t>
            </a:r>
            <a:r>
              <a:rPr lang="en-GB" sz="2400" dirty="0"/>
              <a:t> </a:t>
            </a:r>
            <a:r>
              <a:rPr lang="en-GB" sz="2400" dirty="0" err="1"/>
              <a:t>dokázan</a:t>
            </a:r>
            <a:r>
              <a:rPr lang="sk-SK" sz="2400" dirty="0"/>
              <a:t>é</a:t>
            </a:r>
            <a:r>
              <a:rPr lang="en-GB" sz="2400" dirty="0"/>
              <a:t>, </a:t>
            </a:r>
            <a:r>
              <a:rPr lang="en-GB" sz="2400" dirty="0" err="1"/>
              <a:t>že</a:t>
            </a:r>
            <a:r>
              <a:rPr lang="en-GB" sz="2400" dirty="0"/>
              <a:t> je </a:t>
            </a:r>
            <a:r>
              <a:rPr lang="en-GB" sz="2400" dirty="0" err="1"/>
              <a:t>vhodné</a:t>
            </a:r>
            <a:r>
              <a:rPr lang="en-GB" sz="2400" dirty="0"/>
              <a:t> </a:t>
            </a:r>
            <a:r>
              <a:rPr lang="en-GB" sz="2400" dirty="0" err="1"/>
              <a:t>využiť</a:t>
            </a:r>
            <a:r>
              <a:rPr lang="en-GB" sz="2400" dirty="0"/>
              <a:t> LLM </a:t>
            </a:r>
            <a:r>
              <a:rPr lang="en-GB" sz="2400" dirty="0" err="1"/>
              <a:t>ako</a:t>
            </a:r>
            <a:r>
              <a:rPr lang="en-GB" sz="2400" dirty="0"/>
              <a:t> </a:t>
            </a:r>
            <a:r>
              <a:rPr lang="en-GB" sz="2400" dirty="0" err="1"/>
              <a:t>rozhranie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implementáciu</a:t>
            </a:r>
            <a:r>
              <a:rPr lang="en-GB" sz="2400" dirty="0"/>
              <a:t> </a:t>
            </a:r>
            <a:r>
              <a:rPr lang="en-GB" sz="2400" dirty="0" err="1"/>
              <a:t>evolučných</a:t>
            </a:r>
            <a:r>
              <a:rPr lang="en-GB" sz="2400" dirty="0"/>
              <a:t> </a:t>
            </a:r>
            <a:r>
              <a:rPr lang="en-GB" sz="2400" dirty="0" err="1"/>
              <a:t>operátorov</a:t>
            </a:r>
            <a:r>
              <a:rPr lang="en-GB" sz="2400" dirty="0"/>
              <a:t> v </a:t>
            </a:r>
            <a:r>
              <a:rPr lang="en-GB" sz="2400" dirty="0" err="1"/>
              <a:t>doméne</a:t>
            </a:r>
            <a:r>
              <a:rPr lang="en-GB" sz="2400" dirty="0"/>
              <a:t> Prompt Engineering-u.</a:t>
            </a:r>
          </a:p>
        </p:txBody>
      </p:sp>
    </p:spTree>
    <p:extLst>
      <p:ext uri="{BB962C8B-B14F-4D97-AF65-F5344CB8AC3E}">
        <p14:creationId xmlns:p14="http://schemas.microsoft.com/office/powerpoint/2010/main" val="3103683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35E0720-6B5D-C7EE-9A1C-AA7688C4D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1286B-E482-75B4-9D64-CC1DE620B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161" y="1064802"/>
            <a:ext cx="4241678" cy="565378"/>
          </a:xfrm>
        </p:spPr>
        <p:txBody>
          <a:bodyPr wrap="square" rtlCol="0" anchor="b">
            <a:normAutofit fontScale="90000"/>
          </a:bodyPr>
          <a:lstStyle/>
          <a:p>
            <a:r>
              <a:rPr lang="sk-SK" b="1" err="1">
                <a:latin typeface="Chamberi Super Display"/>
              </a:rPr>
              <a:t>EvoPrompt</a:t>
            </a:r>
            <a:r>
              <a:rPr lang="sk-SK" b="1">
                <a:latin typeface="Chamberi Super Display"/>
              </a:rPr>
              <a:t> s 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E4F2A-1AE5-8388-EEBB-4887FD86E2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0000" y="2602819"/>
            <a:ext cx="11292950" cy="287532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 Selekcia vykonaná pomocou rulety na základe ohodnotení populácie (výber rodičov na vygenerovanie nových riešení)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Kríženie </a:t>
            </a:r>
            <a:r>
              <a:rPr lang="sk-SK" sz="1800" dirty="0" err="1">
                <a:solidFill>
                  <a:schemeClr val="tx1"/>
                </a:solidFill>
              </a:rPr>
              <a:t>rodičou</a:t>
            </a:r>
            <a:r>
              <a:rPr lang="sk-SK" sz="1800" dirty="0">
                <a:solidFill>
                  <a:schemeClr val="tx1"/>
                </a:solidFill>
              </a:rPr>
              <a:t> na základe </a:t>
            </a:r>
            <a:r>
              <a:rPr lang="sk-SK" sz="1800" dirty="0" err="1">
                <a:solidFill>
                  <a:schemeClr val="tx1"/>
                </a:solidFill>
              </a:rPr>
              <a:t>charakteristik</a:t>
            </a:r>
            <a:r>
              <a:rPr lang="sk-SK" sz="1800" dirty="0">
                <a:solidFill>
                  <a:schemeClr val="tx1"/>
                </a:solidFill>
              </a:rPr>
              <a:t> cez LLM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Mutácia </a:t>
            </a:r>
            <a:r>
              <a:rPr lang="sk-SK" sz="1800" dirty="0" err="1">
                <a:solidFill>
                  <a:schemeClr val="tx1"/>
                </a:solidFill>
              </a:rPr>
              <a:t>potomkou</a:t>
            </a:r>
            <a:r>
              <a:rPr lang="sk-SK" sz="1800" dirty="0">
                <a:solidFill>
                  <a:schemeClr val="tx1"/>
                </a:solidFill>
              </a:rPr>
              <a:t> kríženia pomocou </a:t>
            </a:r>
            <a:r>
              <a:rPr lang="sk-SK" sz="1800" dirty="0" err="1">
                <a:solidFill>
                  <a:schemeClr val="tx1"/>
                </a:solidFill>
              </a:rPr>
              <a:t>refrázovania</a:t>
            </a:r>
            <a:r>
              <a:rPr lang="sk-SK" sz="1800" dirty="0">
                <a:solidFill>
                  <a:schemeClr val="tx1"/>
                </a:solidFill>
              </a:rPr>
              <a:t>  cez LLM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Update populácie sa </a:t>
            </a:r>
            <a:r>
              <a:rPr lang="sk-SK" sz="1800" dirty="0" err="1">
                <a:solidFill>
                  <a:schemeClr val="tx1"/>
                </a:solidFill>
              </a:rPr>
              <a:t>vykona</a:t>
            </a:r>
            <a:r>
              <a:rPr lang="sk-SK" sz="1800" dirty="0">
                <a:solidFill>
                  <a:schemeClr val="tx1"/>
                </a:solidFill>
              </a:rPr>
              <a:t> na základe ohodnotení jedincov na </a:t>
            </a:r>
            <a:r>
              <a:rPr lang="sk-SK" sz="1800" dirty="0" err="1">
                <a:solidFill>
                  <a:schemeClr val="tx1"/>
                </a:solidFill>
              </a:rPr>
              <a:t>development</a:t>
            </a:r>
            <a:r>
              <a:rPr lang="sk-SK" sz="1800" dirty="0">
                <a:solidFill>
                  <a:schemeClr val="tx1"/>
                </a:solidFill>
              </a:rPr>
              <a:t> sete. Vykoná sa top N </a:t>
            </a:r>
            <a:r>
              <a:rPr lang="sk-SK" sz="1800" dirty="0" err="1">
                <a:solidFill>
                  <a:schemeClr val="tx1"/>
                </a:solidFill>
              </a:rPr>
              <a:t>elitizmus</a:t>
            </a:r>
            <a:r>
              <a:rPr lang="sk-SK" sz="1800" dirty="0">
                <a:solidFill>
                  <a:schemeClr val="tx1"/>
                </a:solidFill>
              </a:rPr>
              <a:t> nad rodičmi a potomkami (N je počet vygenerovaných potomkov pomocou </a:t>
            </a:r>
            <a:r>
              <a:rPr lang="sk-SK" sz="1800" dirty="0" err="1">
                <a:solidFill>
                  <a:schemeClr val="tx1"/>
                </a:solidFill>
              </a:rPr>
              <a:t>evolucie</a:t>
            </a:r>
            <a:r>
              <a:rPr lang="sk-SK" sz="18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02" name="Date Placeholder 47">
            <a:extLst>
              <a:ext uri="{FF2B5EF4-FFF2-40B4-BE49-F238E27FC236}">
                <a16:creationId xmlns:a16="http://schemas.microsoft.com/office/drawing/2014/main" id="{6EAD1CAB-D08E-B38C-CBD1-BFDE04DF10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760150" cy="461665"/>
          </a:xfrm>
        </p:spPr>
        <p:txBody>
          <a:bodyPr rtlCol="0"/>
          <a:lstStyle/>
          <a:p>
            <a:pPr rtl="0"/>
            <a:r>
              <a:rPr lang="en-GB"/>
              <a:t>2025</a:t>
            </a:r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0C2902AA-ED7D-167F-DF21-1C1FE8141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/>
          <a:lstStyle/>
          <a:p>
            <a:pPr rtl="0"/>
            <a:fld id="{D39607A7-8386-47DB-8578-DDEDD194E5D4}" type="slidenum">
              <a:rPr lang="en-GB" smtClean="0"/>
              <a:pPr rtl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168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23BAEFD-524F-EFCF-651D-C961D7A80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FB787-3B58-107D-4744-40C57F571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161" y="1064802"/>
            <a:ext cx="4241678" cy="565378"/>
          </a:xfrm>
        </p:spPr>
        <p:txBody>
          <a:bodyPr wrap="square" rtlCol="0" anchor="b">
            <a:normAutofit fontScale="90000"/>
          </a:bodyPr>
          <a:lstStyle/>
          <a:p>
            <a:r>
              <a:rPr lang="sk-SK" b="1" err="1">
                <a:latin typeface="Chamberi Super Display"/>
              </a:rPr>
              <a:t>EvoPrompt</a:t>
            </a:r>
            <a:r>
              <a:rPr lang="sk-SK" b="1">
                <a:latin typeface="Chamberi Super Display"/>
              </a:rPr>
              <a:t> s </a:t>
            </a:r>
            <a:r>
              <a:rPr lang="sk-SK" b="1" err="1">
                <a:latin typeface="Chamberi Super Display"/>
              </a:rPr>
              <a:t>Differential</a:t>
            </a:r>
            <a:r>
              <a:rPr lang="sk-SK" b="1">
                <a:latin typeface="Chamberi Super Display"/>
              </a:rPr>
              <a:t> </a:t>
            </a:r>
            <a:r>
              <a:rPr lang="sk-SK" b="1" err="1">
                <a:latin typeface="Chamberi Super Display"/>
              </a:rPr>
              <a:t>Evolution</a:t>
            </a:r>
            <a:r>
              <a:rPr lang="sk-SK" b="1">
                <a:latin typeface="Chamberi Super Display"/>
              </a:rPr>
              <a:t> (DE)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6D8F2-69F0-1675-F384-EDB4BE8BF9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0000" y="2602819"/>
            <a:ext cx="11292950" cy="416928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>
                <a:solidFill>
                  <a:schemeClr val="tx1"/>
                </a:solidFill>
              </a:rPr>
              <a:t>Diferenčná evolúcia je vykonaná nad populáciou numerických vektorov (</a:t>
            </a:r>
            <a:r>
              <a:rPr lang="sk-SK" sz="1800" err="1">
                <a:solidFill>
                  <a:schemeClr val="tx1"/>
                </a:solidFill>
              </a:rPr>
              <a:t>embeddingy</a:t>
            </a:r>
            <a:r>
              <a:rPr lang="sk-SK" sz="1800">
                <a:solidFill>
                  <a:schemeClr val="tx1"/>
                </a:solidFill>
              </a:rPr>
              <a:t>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err="1">
                <a:solidFill>
                  <a:schemeClr val="tx1"/>
                </a:solidFill>
              </a:rPr>
              <a:t>Iteruje</a:t>
            </a:r>
            <a:r>
              <a:rPr lang="sk-SK" sz="1800">
                <a:solidFill>
                  <a:schemeClr val="tx1"/>
                </a:solidFill>
              </a:rPr>
              <a:t> sa cez každý </a:t>
            </a:r>
            <a:r>
              <a:rPr lang="sk-SK" sz="1800" err="1">
                <a:solidFill>
                  <a:schemeClr val="tx1"/>
                </a:solidFill>
              </a:rPr>
              <a:t>prompt</a:t>
            </a:r>
            <a:r>
              <a:rPr lang="sk-SK" sz="1800">
                <a:solidFill>
                  <a:schemeClr val="tx1"/>
                </a:solidFill>
              </a:rPr>
              <a:t> ako base vektor x, ktorý môže byť nahradený po evolúcii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>
                <a:solidFill>
                  <a:schemeClr val="tx1"/>
                </a:solidFill>
              </a:rPr>
              <a:t>Mimo base vektora sa vyberú ďalšie 3 navzájom rozdielne (a zároveň rôzne od base) vektory a, b, c (</a:t>
            </a:r>
            <a:r>
              <a:rPr lang="sk-SK" sz="1800" err="1">
                <a:solidFill>
                  <a:schemeClr val="tx1"/>
                </a:solidFill>
              </a:rPr>
              <a:t>prompty</a:t>
            </a:r>
            <a:r>
              <a:rPr lang="sk-SK" sz="1800">
                <a:solidFill>
                  <a:schemeClr val="tx1"/>
                </a:solidFill>
              </a:rPr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>
                <a:solidFill>
                  <a:schemeClr val="tx1"/>
                </a:solidFill>
              </a:rPr>
              <a:t>Cez LLM sa nájdu rozdielne časti </a:t>
            </a:r>
            <a:r>
              <a:rPr lang="sk-SK" sz="1800" err="1">
                <a:solidFill>
                  <a:schemeClr val="tx1"/>
                </a:solidFill>
              </a:rPr>
              <a:t>promptov</a:t>
            </a:r>
            <a:r>
              <a:rPr lang="sk-SK" sz="1800">
                <a:solidFill>
                  <a:schemeClr val="tx1"/>
                </a:solidFill>
              </a:rPr>
              <a:t> pomocou rozdielu a </a:t>
            </a:r>
            <a:r>
              <a:rPr lang="sk-SK" sz="1800" err="1">
                <a:solidFill>
                  <a:schemeClr val="tx1"/>
                </a:solidFill>
              </a:rPr>
              <a:t>škálovacieho</a:t>
            </a:r>
            <a:r>
              <a:rPr lang="sk-SK" sz="1800">
                <a:solidFill>
                  <a:schemeClr val="tx1"/>
                </a:solidFill>
              </a:rPr>
              <a:t> faktora F, F*(b-c), ktoré sa náhodne zmutujú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>
                <a:solidFill>
                  <a:schemeClr val="tx1"/>
                </a:solidFill>
              </a:rPr>
              <a:t>Súčtom daného rozdielu a vektora a získame y, čo spolu s base vektorom x predstavujú rodičov na kríženie, čím získame finálny </a:t>
            </a:r>
            <a:r>
              <a:rPr lang="sk-SK" sz="1800" err="1">
                <a:solidFill>
                  <a:schemeClr val="tx1"/>
                </a:solidFill>
              </a:rPr>
              <a:t>prompt</a:t>
            </a:r>
            <a:r>
              <a:rPr lang="sk-SK" sz="1800">
                <a:solidFill>
                  <a:schemeClr val="tx1"/>
                </a:solidFill>
              </a:rPr>
              <a:t> na </a:t>
            </a:r>
            <a:r>
              <a:rPr lang="sk-SK" sz="1800" err="1">
                <a:solidFill>
                  <a:schemeClr val="tx1"/>
                </a:solidFill>
              </a:rPr>
              <a:t>evaluáciu</a:t>
            </a:r>
            <a:r>
              <a:rPr lang="sk-SK" sz="1800">
                <a:solidFill>
                  <a:schemeClr val="tx1"/>
                </a:solidFill>
              </a:rPr>
              <a:t> a porovnanie s base vektorom ()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k-SK" sz="1800">
              <a:solidFill>
                <a:schemeClr val="tx1"/>
              </a:solidFill>
            </a:endParaRPr>
          </a:p>
        </p:txBody>
      </p:sp>
      <p:sp>
        <p:nvSpPr>
          <p:cNvPr id="102" name="Date Placeholder 47">
            <a:extLst>
              <a:ext uri="{FF2B5EF4-FFF2-40B4-BE49-F238E27FC236}">
                <a16:creationId xmlns:a16="http://schemas.microsoft.com/office/drawing/2014/main" id="{AFC0A9E4-5C06-F83C-914F-62433BD79F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760150" cy="461665"/>
          </a:xfrm>
        </p:spPr>
        <p:txBody>
          <a:bodyPr rtlCol="0"/>
          <a:lstStyle/>
          <a:p>
            <a:pPr rtl="0"/>
            <a:r>
              <a:rPr lang="en-GB"/>
              <a:t>2025</a:t>
            </a:r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87B94D0C-9223-102D-E624-005954958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/>
          <a:lstStyle/>
          <a:p>
            <a:pPr rtl="0"/>
            <a:fld id="{D39607A7-8386-47DB-8578-DDEDD194E5D4}" type="slidenum">
              <a:rPr lang="en-GB" smtClean="0"/>
              <a:pPr rtl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772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776" y="429126"/>
            <a:ext cx="4078800" cy="565378"/>
          </a:xfrm>
        </p:spPr>
        <p:txBody>
          <a:bodyPr wrap="square" rtlCol="0" anchor="b">
            <a:normAutofit/>
          </a:bodyPr>
          <a:lstStyle/>
          <a:p>
            <a:pPr rtl="0"/>
            <a:r>
              <a:rPr lang="sk-SK" sz="2900" b="1">
                <a:latin typeface="Chamberi Super Display" panose="020F0502020204030204" pitchFamily="18" charset="0"/>
              </a:rPr>
              <a:t>Stanovenie problému</a:t>
            </a:r>
            <a:endParaRPr lang="en-GB" sz="2900" b="1">
              <a:latin typeface="Chamberi Super Display" panose="020F0502020204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0674" y="2635188"/>
            <a:ext cx="10661004" cy="3255814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 rtl="0"/>
            <a:r>
              <a:rPr lang="sk-SK" sz="1800" b="1" dirty="0">
                <a:solidFill>
                  <a:schemeClr val="tx1"/>
                </a:solidFill>
              </a:rPr>
              <a:t>Problém</a:t>
            </a:r>
            <a:r>
              <a:rPr lang="sk-SK" sz="1800" dirty="0">
                <a:solidFill>
                  <a:schemeClr val="tx1"/>
                </a:solidFill>
              </a:rPr>
              <a:t>: </a:t>
            </a:r>
            <a:r>
              <a:rPr lang="en-GB" sz="1800" dirty="0">
                <a:solidFill>
                  <a:schemeClr val="tx1"/>
                </a:solidFill>
              </a:rPr>
              <a:t>LLM s</a:t>
            </a:r>
            <a:r>
              <a:rPr lang="sk-SK" sz="1800" dirty="0">
                <a:solidFill>
                  <a:schemeClr val="tx1"/>
                </a:solidFill>
              </a:rPr>
              <a:t>ú veľmi citlivé na voľbu </a:t>
            </a:r>
            <a:r>
              <a:rPr lang="sk-SK" sz="1800" dirty="0" err="1">
                <a:solidFill>
                  <a:schemeClr val="tx1"/>
                </a:solidFill>
              </a:rPr>
              <a:t>promptov</a:t>
            </a:r>
            <a:r>
              <a:rPr lang="sk-SK" sz="1800" dirty="0">
                <a:solidFill>
                  <a:schemeClr val="tx1"/>
                </a:solidFill>
              </a:rPr>
              <a:t>. Aj malá zmena vie drasticky zmeniť presnosť výsledku na vykonávanej úlohe. </a:t>
            </a:r>
            <a:endParaRPr lang="en-GB" sz="1800" dirty="0">
              <a:solidFill>
                <a:schemeClr val="tx1"/>
              </a:solidFill>
            </a:endParaRPr>
          </a:p>
          <a:p>
            <a:pPr algn="l"/>
            <a:r>
              <a:rPr lang="sk-SK" sz="1800" b="1" dirty="0">
                <a:solidFill>
                  <a:schemeClr val="tx1"/>
                </a:solidFill>
              </a:rPr>
              <a:t>Riešenie</a:t>
            </a:r>
            <a:r>
              <a:rPr lang="sk-SK" sz="1800" dirty="0">
                <a:solidFill>
                  <a:schemeClr val="tx1"/>
                </a:solidFill>
              </a:rPr>
              <a:t>: Vytvorenie </a:t>
            </a:r>
            <a:r>
              <a:rPr lang="sk-SK" sz="1800" dirty="0" err="1">
                <a:solidFill>
                  <a:schemeClr val="tx1"/>
                </a:solidFill>
              </a:rPr>
              <a:t>frameworku</a:t>
            </a:r>
            <a:r>
              <a:rPr lang="sk-SK" sz="1800" dirty="0">
                <a:solidFill>
                  <a:schemeClr val="tx1"/>
                </a:solidFill>
              </a:rPr>
              <a:t> na automatickú úpravu </a:t>
            </a:r>
            <a:r>
              <a:rPr lang="sk-SK" sz="1800" dirty="0" err="1">
                <a:solidFill>
                  <a:schemeClr val="tx1"/>
                </a:solidFill>
              </a:rPr>
              <a:t>promptu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r>
              <a:rPr lang="en-GB" sz="1800" dirty="0">
                <a:solidFill>
                  <a:schemeClr val="tx1"/>
                </a:solidFill>
              </a:rPr>
              <a:t>za </a:t>
            </a:r>
            <a:r>
              <a:rPr lang="sk-SK" sz="1800" dirty="0">
                <a:solidFill>
                  <a:schemeClr val="tx1"/>
                </a:solidFill>
              </a:rPr>
              <a:t>účelom dosiahnutia lepších výsledkov pomocou EA (</a:t>
            </a:r>
            <a:r>
              <a:rPr lang="sk-SK" sz="1800" dirty="0" err="1">
                <a:solidFill>
                  <a:schemeClr val="tx1"/>
                </a:solidFill>
              </a:rPr>
              <a:t>EvoPrompt</a:t>
            </a:r>
            <a:r>
              <a:rPr lang="sk-SK" sz="1800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102" name="Date Placeholder 47">
            <a:extLst>
              <a:ext uri="{FF2B5EF4-FFF2-40B4-BE49-F238E27FC236}">
                <a16:creationId xmlns:a16="http://schemas.microsoft.com/office/drawing/2014/main" id="{F956151C-A474-42C6-9D67-B6779EF6B7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760150" cy="461665"/>
          </a:xfrm>
        </p:spPr>
        <p:txBody>
          <a:bodyPr rtlCol="0"/>
          <a:lstStyle/>
          <a:p>
            <a:pPr rtl="0"/>
            <a:r>
              <a:rPr lang="en-GB"/>
              <a:t>2025</a:t>
            </a:r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BC4462F5-98AF-457A-94DC-C44EA8356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/>
          <a:lstStyle/>
          <a:p>
            <a:pPr rtl="0"/>
            <a:fld id="{D39607A7-8386-47DB-8578-DDEDD194E5D4}" type="slidenum">
              <a:rPr lang="en-GB" smtClean="0"/>
              <a:pPr rtl="0"/>
              <a:t>2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5CB707-BCC4-0BA0-BFFC-27B05616C011}"/>
              </a:ext>
            </a:extLst>
          </p:cNvPr>
          <p:cNvSpPr txBox="1"/>
          <p:nvPr/>
        </p:nvSpPr>
        <p:spPr>
          <a:xfrm>
            <a:off x="3524756" y="1347491"/>
            <a:ext cx="60973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/>
              <a:t>Použitý článok: https://arxiv.org/pdf/2309.08532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799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F08DF-A8AE-84C8-3069-0656143E5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9F4E0-90B5-560E-6CFD-8FBC34E9F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161" y="1064802"/>
            <a:ext cx="4241678" cy="565378"/>
          </a:xfrm>
        </p:spPr>
        <p:txBody>
          <a:bodyPr wrap="square" rtlCol="0" anchor="b">
            <a:normAutofit fontScale="90000"/>
          </a:bodyPr>
          <a:lstStyle/>
          <a:p>
            <a:pPr rtl="0"/>
            <a:r>
              <a:rPr lang="sk-SK" b="1">
                <a:latin typeface="Chamberi Super Display" panose="020F0502020204030204" pitchFamily="18" charset="0"/>
              </a:rPr>
              <a:t>Bežné metódy optimalizácie </a:t>
            </a:r>
            <a:r>
              <a:rPr lang="sk-SK" b="1" err="1">
                <a:latin typeface="Chamberi Super Display" panose="020F0502020204030204" pitchFamily="18" charset="0"/>
              </a:rPr>
              <a:t>promptu</a:t>
            </a:r>
            <a:endParaRPr lang="en-GB" b="1">
              <a:latin typeface="Chamberi Super Display" panose="020F0502020204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E67A7-EA0D-2948-9809-D1D8993357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0674" y="2635188"/>
            <a:ext cx="10709556" cy="287532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chemeClr val="tx1"/>
                </a:solidFill>
              </a:rPr>
              <a:t>Manuálne </a:t>
            </a:r>
            <a:r>
              <a:rPr lang="sk-SK" sz="1800" b="1" dirty="0" err="1">
                <a:solidFill>
                  <a:schemeClr val="tx1"/>
                </a:solidFill>
              </a:rPr>
              <a:t>promptovanie</a:t>
            </a:r>
            <a:r>
              <a:rPr lang="sk-SK" sz="1800" b="1" dirty="0">
                <a:solidFill>
                  <a:schemeClr val="tx1"/>
                </a:solidFill>
              </a:rPr>
              <a:t> </a:t>
            </a:r>
            <a:r>
              <a:rPr lang="sk-SK" sz="1800" dirty="0">
                <a:solidFill>
                  <a:schemeClr val="tx1"/>
                </a:solidFill>
              </a:rPr>
              <a:t>– požiadanie LLM o vylepšenie </a:t>
            </a:r>
            <a:r>
              <a:rPr lang="sk-SK" sz="1800" dirty="0" err="1">
                <a:solidFill>
                  <a:schemeClr val="tx1"/>
                </a:solidFill>
              </a:rPr>
              <a:t>prompt</a:t>
            </a:r>
            <a:r>
              <a:rPr lang="en-GB" sz="1800" dirty="0">
                <a:solidFill>
                  <a:schemeClr val="tx1"/>
                </a:solidFill>
              </a:rPr>
              <a:t>u </a:t>
            </a:r>
            <a:r>
              <a:rPr lang="en-GB" sz="1800" dirty="0" err="1">
                <a:solidFill>
                  <a:schemeClr val="tx1"/>
                </a:solidFill>
              </a:rPr>
              <a:t>alebo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dirty="0" err="1">
                <a:solidFill>
                  <a:schemeClr val="tx1"/>
                </a:solidFill>
              </a:rPr>
              <a:t>manu</a:t>
            </a:r>
            <a:r>
              <a:rPr lang="sk-SK" sz="1800" dirty="0" err="1">
                <a:solidFill>
                  <a:schemeClr val="tx1"/>
                </a:solidFill>
              </a:rPr>
              <a:t>álna</a:t>
            </a:r>
            <a:r>
              <a:rPr lang="sk-SK" sz="1800" dirty="0">
                <a:solidFill>
                  <a:schemeClr val="tx1"/>
                </a:solidFill>
              </a:rPr>
              <a:t> zmena </a:t>
            </a:r>
            <a:r>
              <a:rPr lang="sk-SK" sz="1800" dirty="0" err="1">
                <a:solidFill>
                  <a:schemeClr val="tx1"/>
                </a:solidFill>
              </a:rPr>
              <a:t>promptu</a:t>
            </a:r>
            <a:endParaRPr lang="sk-SK" sz="1800" dirty="0">
              <a:solidFill>
                <a:schemeClr val="tx1"/>
              </a:solidFill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Využívanie </a:t>
            </a:r>
            <a:r>
              <a:rPr lang="sk-SK" sz="1800" b="1" dirty="0">
                <a:solidFill>
                  <a:schemeClr val="tx1"/>
                </a:solidFill>
              </a:rPr>
              <a:t>pravdepodobností</a:t>
            </a:r>
            <a:r>
              <a:rPr lang="en-GB" sz="1800" b="1" dirty="0">
                <a:solidFill>
                  <a:schemeClr val="tx1"/>
                </a:solidFill>
              </a:rPr>
              <a:t> </a:t>
            </a:r>
            <a:r>
              <a:rPr lang="sk-SK" sz="1800" dirty="0">
                <a:solidFill>
                  <a:schemeClr val="tx1"/>
                </a:solidFill>
              </a:rPr>
              <a:t>alebo </a:t>
            </a:r>
            <a:r>
              <a:rPr lang="sk-SK" sz="1800" b="1" dirty="0">
                <a:solidFill>
                  <a:schemeClr val="tx1"/>
                </a:solidFill>
              </a:rPr>
              <a:t>gradientov</a:t>
            </a:r>
            <a:r>
              <a:rPr lang="sk-SK" sz="1800" dirty="0">
                <a:solidFill>
                  <a:schemeClr val="tx1"/>
                </a:solidFill>
              </a:rPr>
              <a:t> poslednej vrstvy priamo z internej časti modelu – nie je možné získať pri uzatvorených API ako napríklad GPT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chemeClr val="tx1"/>
                </a:solidFill>
              </a:rPr>
              <a:t>Učenie posilňovaním </a:t>
            </a:r>
            <a:r>
              <a:rPr lang="sk-SK" sz="1800" dirty="0">
                <a:solidFill>
                  <a:schemeClr val="tx1"/>
                </a:solidFill>
              </a:rPr>
              <a:t>– agent sa učí generovať a editovať </a:t>
            </a:r>
            <a:r>
              <a:rPr lang="sk-SK" sz="1800" dirty="0" err="1">
                <a:solidFill>
                  <a:schemeClr val="tx1"/>
                </a:solidFill>
              </a:rPr>
              <a:t>prompty</a:t>
            </a:r>
            <a:r>
              <a:rPr lang="sk-SK" sz="1800" dirty="0">
                <a:solidFill>
                  <a:schemeClr val="tx1"/>
                </a:solidFill>
              </a:rPr>
              <a:t>, odmenou je presnosť modelu – jedným z prístupov je aj Monte Carlo – náchylné na </a:t>
            </a:r>
            <a:r>
              <a:rPr lang="sk-SK" sz="1800" dirty="0" err="1">
                <a:solidFill>
                  <a:schemeClr val="tx1"/>
                </a:solidFill>
              </a:rPr>
              <a:t>exploitáciu</a:t>
            </a:r>
            <a:endParaRPr lang="sk-SK" sz="1800" dirty="0">
              <a:solidFill>
                <a:schemeClr val="tx1"/>
              </a:solidFill>
            </a:endParaRPr>
          </a:p>
        </p:txBody>
      </p:sp>
      <p:sp>
        <p:nvSpPr>
          <p:cNvPr id="102" name="Date Placeholder 47">
            <a:extLst>
              <a:ext uri="{FF2B5EF4-FFF2-40B4-BE49-F238E27FC236}">
                <a16:creationId xmlns:a16="http://schemas.microsoft.com/office/drawing/2014/main" id="{0043BAF2-346B-F7FC-29F5-E0352EFA3B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760150" cy="461665"/>
          </a:xfrm>
        </p:spPr>
        <p:txBody>
          <a:bodyPr rtlCol="0"/>
          <a:lstStyle/>
          <a:p>
            <a:pPr rtl="0"/>
            <a:r>
              <a:rPr lang="en-GB"/>
              <a:t>2025</a:t>
            </a:r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5E13D8E5-5990-06A2-4EF9-6C0B86B9E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/>
          <a:lstStyle/>
          <a:p>
            <a:pPr rtl="0"/>
            <a:fld id="{D39607A7-8386-47DB-8578-DDEDD194E5D4}" type="slidenum">
              <a:rPr lang="en-GB" smtClean="0"/>
              <a:pPr rtl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672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BD245-5A5A-DE7F-E61D-AAC40EA2C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485E2-0313-EC41-2DD7-2C756FA91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161" y="1064802"/>
            <a:ext cx="4241678" cy="565378"/>
          </a:xfrm>
        </p:spPr>
        <p:txBody>
          <a:bodyPr wrap="square" rtlCol="0" anchor="b">
            <a:normAutofit fontScale="90000"/>
          </a:bodyPr>
          <a:lstStyle/>
          <a:p>
            <a:pPr rtl="0"/>
            <a:r>
              <a:rPr lang="sk-SK" b="1">
                <a:latin typeface="Chamberi Super Display" panose="020F0502020204030204" pitchFamily="18" charset="0"/>
              </a:rPr>
              <a:t>Evolučný prístup</a:t>
            </a:r>
            <a:endParaRPr lang="en-GB" b="1">
              <a:latin typeface="Chamberi Super Display" panose="020F0502020204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4D38C-6A60-C1EE-23CD-792599312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0000" y="2602819"/>
            <a:ext cx="11292950" cy="287532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chemeClr val="tx1"/>
                </a:solidFill>
              </a:rPr>
              <a:t>Kandidát</a:t>
            </a:r>
            <a:r>
              <a:rPr lang="sk-SK" sz="1800" dirty="0">
                <a:solidFill>
                  <a:schemeClr val="tx1"/>
                </a:solidFill>
              </a:rPr>
              <a:t> je reprezentovaný ako obyčajná veta, respektíve </a:t>
            </a:r>
            <a:r>
              <a:rPr lang="sk-SK" sz="1800" dirty="0" err="1">
                <a:solidFill>
                  <a:schemeClr val="tx1"/>
                </a:solidFill>
              </a:rPr>
              <a:t>prompt</a:t>
            </a:r>
            <a:endParaRPr lang="sk-SK" sz="1800" dirty="0">
              <a:solidFill>
                <a:schemeClr val="tx1"/>
              </a:solidFill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chemeClr val="tx1"/>
                </a:solidFill>
              </a:rPr>
              <a:t>Počiatočná populácia </a:t>
            </a:r>
            <a:r>
              <a:rPr lang="sk-SK" sz="1800" dirty="0">
                <a:solidFill>
                  <a:schemeClr val="tx1"/>
                </a:solidFill>
              </a:rPr>
              <a:t>obsahuje vybrané </a:t>
            </a:r>
            <a:r>
              <a:rPr lang="sk-SK" sz="1800" dirty="0" err="1">
                <a:solidFill>
                  <a:schemeClr val="tx1"/>
                </a:solidFill>
              </a:rPr>
              <a:t>prompty</a:t>
            </a:r>
            <a:r>
              <a:rPr lang="sk-SK" sz="1800" dirty="0">
                <a:solidFill>
                  <a:schemeClr val="tx1"/>
                </a:solidFill>
              </a:rPr>
              <a:t> z už existujúcich 31 </a:t>
            </a:r>
            <a:r>
              <a:rPr lang="sk-SK" sz="1800" dirty="0" err="1">
                <a:solidFill>
                  <a:schemeClr val="tx1"/>
                </a:solidFill>
              </a:rPr>
              <a:t>datasetov</a:t>
            </a:r>
            <a:r>
              <a:rPr lang="sk-SK" sz="1800" dirty="0">
                <a:solidFill>
                  <a:schemeClr val="tx1"/>
                </a:solidFill>
              </a:rPr>
              <a:t> pre NLP + niekoľko vygenerovaných </a:t>
            </a:r>
            <a:r>
              <a:rPr lang="sk-SK" sz="1800" dirty="0" err="1">
                <a:solidFill>
                  <a:schemeClr val="tx1"/>
                </a:solidFill>
              </a:rPr>
              <a:t>promptov</a:t>
            </a:r>
            <a:r>
              <a:rPr lang="sk-SK" sz="1800" dirty="0">
                <a:solidFill>
                  <a:schemeClr val="tx1"/>
                </a:solidFill>
              </a:rPr>
              <a:t> z LLM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Na </a:t>
            </a:r>
            <a:r>
              <a:rPr lang="sk-SK" sz="1800" b="1" dirty="0" err="1">
                <a:solidFill>
                  <a:schemeClr val="tx1"/>
                </a:solidFill>
              </a:rPr>
              <a:t>evaluáciu</a:t>
            </a:r>
            <a:r>
              <a:rPr lang="sk-SK" sz="1800" dirty="0">
                <a:solidFill>
                  <a:schemeClr val="tx1"/>
                </a:solidFill>
              </a:rPr>
              <a:t> využívajú svoj „</a:t>
            </a:r>
            <a:r>
              <a:rPr lang="sk-SK" sz="1800" dirty="0" err="1">
                <a:solidFill>
                  <a:schemeClr val="tx1"/>
                </a:solidFill>
              </a:rPr>
              <a:t>development</a:t>
            </a:r>
            <a:r>
              <a:rPr lang="sk-SK" sz="1800" dirty="0">
                <a:solidFill>
                  <a:schemeClr val="tx1"/>
                </a:solidFill>
              </a:rPr>
              <a:t> set“ určený na testovanie rôznych úloh NLP (určovanie sentimentu, </a:t>
            </a:r>
            <a:r>
              <a:rPr lang="sk-SK" sz="1800">
                <a:solidFill>
                  <a:schemeClr val="tx1"/>
                </a:solidFill>
              </a:rPr>
              <a:t>generovanie textu, </a:t>
            </a:r>
            <a:r>
              <a:rPr lang="sk-SK" sz="1800" dirty="0" err="1">
                <a:solidFill>
                  <a:schemeClr val="tx1"/>
                </a:solidFill>
              </a:rPr>
              <a:t>reasoning</a:t>
            </a:r>
            <a:r>
              <a:rPr lang="sk-SK" sz="1800" dirty="0">
                <a:solidFill>
                  <a:schemeClr val="tx1"/>
                </a:solidFill>
              </a:rPr>
              <a:t>, vytváranie manuálov</a:t>
            </a:r>
            <a:r>
              <a:rPr lang="en-GB" sz="1800" dirty="0">
                <a:solidFill>
                  <a:schemeClr val="tx1"/>
                </a:solidFill>
              </a:rPr>
              <a:t>, </a:t>
            </a:r>
            <a:r>
              <a:rPr lang="sk-SK" sz="1800" dirty="0">
                <a:solidFill>
                  <a:schemeClr val="tx1"/>
                </a:solidFill>
              </a:rPr>
              <a:t>sumarizácia textu)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b="1" dirty="0" err="1">
                <a:solidFill>
                  <a:schemeClr val="tx1"/>
                </a:solidFill>
              </a:rPr>
              <a:t>Ohodnocovacia</a:t>
            </a:r>
            <a:r>
              <a:rPr lang="sk-SK" sz="1800" b="1" dirty="0">
                <a:solidFill>
                  <a:schemeClr val="tx1"/>
                </a:solidFill>
              </a:rPr>
              <a:t> funkcia </a:t>
            </a:r>
            <a:r>
              <a:rPr lang="sk-SK" sz="1800" dirty="0">
                <a:solidFill>
                  <a:schemeClr val="tx1"/>
                </a:solidFill>
              </a:rPr>
              <a:t>je správnosť odpovede modelu s daným </a:t>
            </a:r>
            <a:r>
              <a:rPr lang="sk-SK" sz="1800" dirty="0" err="1">
                <a:solidFill>
                  <a:schemeClr val="tx1"/>
                </a:solidFill>
              </a:rPr>
              <a:t>promptom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br>
              <a:rPr lang="sk-SK" sz="1800" dirty="0">
                <a:solidFill>
                  <a:schemeClr val="tx1"/>
                </a:solidFill>
              </a:rPr>
            </a:br>
            <a:r>
              <a:rPr lang="sk-SK" sz="1800" dirty="0">
                <a:solidFill>
                  <a:schemeClr val="tx1"/>
                </a:solidFill>
              </a:rPr>
              <a:t>na </a:t>
            </a:r>
            <a:r>
              <a:rPr lang="sk-SK" sz="1800" dirty="0" err="1">
                <a:solidFill>
                  <a:schemeClr val="tx1"/>
                </a:solidFill>
              </a:rPr>
              <a:t>development</a:t>
            </a:r>
            <a:r>
              <a:rPr lang="sk-SK" sz="1800" dirty="0">
                <a:solidFill>
                  <a:schemeClr val="tx1"/>
                </a:solidFill>
              </a:rPr>
              <a:t> sete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102" name="Date Placeholder 47">
            <a:extLst>
              <a:ext uri="{FF2B5EF4-FFF2-40B4-BE49-F238E27FC236}">
                <a16:creationId xmlns:a16="http://schemas.microsoft.com/office/drawing/2014/main" id="{976E6FCD-6E70-8DBA-1F42-9431229D29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760150" cy="461665"/>
          </a:xfrm>
        </p:spPr>
        <p:txBody>
          <a:bodyPr rtlCol="0"/>
          <a:lstStyle/>
          <a:p>
            <a:pPr rtl="0"/>
            <a:r>
              <a:rPr lang="en-GB" dirty="0"/>
              <a:t>2025</a:t>
            </a:r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908E3057-4856-8D93-4226-A433E1CCD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/>
          <a:lstStyle/>
          <a:p>
            <a:pPr rtl="0"/>
            <a:fld id="{D39607A7-8386-47DB-8578-DDEDD194E5D4}" type="slidenum">
              <a:rPr lang="en-GB" smtClean="0"/>
              <a:pPr rtl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259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E58A6-A153-ED3E-CF70-788FA3DE2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70536-1226-726F-EDEE-D569C2C3B7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210F526B-701C-A775-8293-E52471E40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747" y="1155"/>
            <a:ext cx="11157718" cy="685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138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88E59-621B-B0D3-7B99-70A16C1CB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018698-D9CB-2492-51AD-D83EFF59F3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D7707DFF-38C8-DD77-2B39-CDDC11F2DF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9451" y="0"/>
            <a:ext cx="75330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791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00950-FA1B-7408-9807-8785436EF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D27D8-FFFF-6EDA-A482-DC5CC2F65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161" y="1064802"/>
            <a:ext cx="4241678" cy="565378"/>
          </a:xfrm>
        </p:spPr>
        <p:txBody>
          <a:bodyPr wrap="square" rtlCol="0" anchor="b">
            <a:normAutofit fontScale="90000"/>
          </a:bodyPr>
          <a:lstStyle/>
          <a:p>
            <a:r>
              <a:rPr lang="sk-SK" b="1" dirty="0">
                <a:latin typeface="Chamberi Super Display"/>
              </a:rPr>
              <a:t>Výsledky - prehľad metód a úloh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37A87-D46D-8D0C-D58E-9A076A3A40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0000" y="1889871"/>
            <a:ext cx="11292950" cy="470124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Metódy </a:t>
            </a:r>
            <a:r>
              <a:rPr lang="sk-SK" sz="1800" dirty="0" err="1">
                <a:solidFill>
                  <a:schemeClr val="tx1"/>
                </a:solidFill>
              </a:rPr>
              <a:t>EvoPrompt</a:t>
            </a:r>
            <a:r>
              <a:rPr lang="sk-SK" sz="1800" dirty="0">
                <a:solidFill>
                  <a:schemeClr val="tx1"/>
                </a:solidFill>
              </a:rPr>
              <a:t> boli testované na 2 rôznych LLM modeloch, a to Alpaca-7b a </a:t>
            </a:r>
            <a:r>
              <a:rPr lang="sk-SK" sz="1800">
                <a:solidFill>
                  <a:schemeClr val="tx1"/>
                </a:solidFill>
              </a:rPr>
              <a:t>GPT-3.5</a:t>
            </a:r>
            <a:endParaRPr lang="sk-SK" sz="18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Úlohy boli nasledovné: jazykové porozumenie, sumarizácia textu a zjednodušenie textu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Porovnávané boli voči </a:t>
            </a:r>
            <a:r>
              <a:rPr lang="sk-SK" sz="1800" dirty="0" err="1">
                <a:solidFill>
                  <a:schemeClr val="tx1"/>
                </a:solidFill>
              </a:rPr>
              <a:t>tymto</a:t>
            </a:r>
            <a:r>
              <a:rPr lang="sk-SK" sz="1800" dirty="0">
                <a:solidFill>
                  <a:schemeClr val="tx1"/>
                </a:solidFill>
              </a:rPr>
              <a:t> metódam:</a:t>
            </a:r>
            <a:br>
              <a:rPr lang="en-US" dirty="0"/>
            </a:br>
            <a:r>
              <a:rPr lang="sk-SK" sz="1800" dirty="0">
                <a:solidFill>
                  <a:schemeClr val="tx1"/>
                </a:solidFill>
              </a:rPr>
              <a:t>MI (</a:t>
            </a:r>
            <a:r>
              <a:rPr lang="sk-SK" sz="1800" dirty="0" err="1">
                <a:solidFill>
                  <a:schemeClr val="tx1"/>
                </a:solidFill>
              </a:rPr>
              <a:t>Manual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r>
              <a:rPr lang="sk-SK" sz="1800" dirty="0" err="1">
                <a:solidFill>
                  <a:schemeClr val="tx1"/>
                </a:solidFill>
              </a:rPr>
              <a:t>Instructions</a:t>
            </a:r>
            <a:r>
              <a:rPr lang="sk-SK" sz="1800" dirty="0">
                <a:solidFill>
                  <a:schemeClr val="tx1"/>
                </a:solidFill>
              </a:rPr>
              <a:t>) - manuálne vylepšovanie </a:t>
            </a:r>
            <a:r>
              <a:rPr lang="sk-SK" sz="1800" dirty="0" err="1">
                <a:solidFill>
                  <a:schemeClr val="tx1"/>
                </a:solidFill>
              </a:rPr>
              <a:t>promptov</a:t>
            </a:r>
            <a:r>
              <a:rPr lang="sk-SK" sz="1800" dirty="0">
                <a:solidFill>
                  <a:schemeClr val="tx1"/>
                </a:solidFill>
              </a:rPr>
              <a:t> na základe </a:t>
            </a:r>
            <a:r>
              <a:rPr lang="sk-SK" sz="1800" dirty="0" err="1">
                <a:solidFill>
                  <a:schemeClr val="tx1"/>
                </a:solidFill>
              </a:rPr>
              <a:t>ulohám</a:t>
            </a:r>
            <a:r>
              <a:rPr lang="sk-SK" sz="1800" dirty="0">
                <a:solidFill>
                  <a:schemeClr val="tx1"/>
                </a:solidFill>
              </a:rPr>
              <a:t> špecifických predpisov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dirty="0" err="1">
                <a:solidFill>
                  <a:schemeClr val="tx1"/>
                </a:solidFill>
              </a:rPr>
              <a:t>PromptSource</a:t>
            </a:r>
            <a:r>
              <a:rPr lang="sk-SK" sz="1800" dirty="0">
                <a:solidFill>
                  <a:schemeClr val="tx1"/>
                </a:solidFill>
              </a:rPr>
              <a:t> a NI (</a:t>
            </a:r>
            <a:r>
              <a:rPr lang="sk-SK" sz="1800" dirty="0" err="1">
                <a:solidFill>
                  <a:schemeClr val="tx1"/>
                </a:solidFill>
              </a:rPr>
              <a:t>Natural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r>
              <a:rPr lang="sk-SK" sz="1800" dirty="0" err="1">
                <a:solidFill>
                  <a:schemeClr val="tx1"/>
                </a:solidFill>
              </a:rPr>
              <a:t>Instructions</a:t>
            </a:r>
            <a:r>
              <a:rPr lang="sk-SK" sz="1800" dirty="0">
                <a:solidFill>
                  <a:schemeClr val="tx1"/>
                </a:solidFill>
              </a:rPr>
              <a:t>) - </a:t>
            </a:r>
            <a:r>
              <a:rPr lang="sk-SK" sz="1800" dirty="0" err="1">
                <a:solidFill>
                  <a:schemeClr val="tx1"/>
                </a:solidFill>
              </a:rPr>
              <a:t>frameworky</a:t>
            </a:r>
            <a:r>
              <a:rPr lang="sk-SK" sz="1800" dirty="0">
                <a:solidFill>
                  <a:schemeClr val="tx1"/>
                </a:solidFill>
              </a:rPr>
              <a:t> na optimalizáciu a </a:t>
            </a:r>
            <a:r>
              <a:rPr lang="sk-SK" sz="1800" dirty="0" err="1">
                <a:solidFill>
                  <a:schemeClr val="tx1"/>
                </a:solidFill>
              </a:rPr>
              <a:t>evaluáciu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r>
              <a:rPr lang="sk-SK" sz="1800" dirty="0" err="1">
                <a:solidFill>
                  <a:schemeClr val="tx1"/>
                </a:solidFill>
              </a:rPr>
              <a:t>promptov</a:t>
            </a:r>
            <a:endParaRPr lang="sk-SK" sz="18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APE (</a:t>
            </a:r>
            <a:r>
              <a:rPr lang="sk-SK" sz="1800" dirty="0" err="1">
                <a:solidFill>
                  <a:schemeClr val="tx1"/>
                </a:solidFill>
              </a:rPr>
              <a:t>Automatic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r>
              <a:rPr lang="sk-SK" sz="1800" dirty="0" err="1">
                <a:solidFill>
                  <a:schemeClr val="tx1"/>
                </a:solidFill>
              </a:rPr>
              <a:t>Prompt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r>
              <a:rPr lang="sk-SK" sz="1800" dirty="0" err="1">
                <a:solidFill>
                  <a:schemeClr val="tx1"/>
                </a:solidFill>
              </a:rPr>
              <a:t>Engineer</a:t>
            </a:r>
            <a:r>
              <a:rPr lang="sk-SK" sz="1800" dirty="0">
                <a:solidFill>
                  <a:schemeClr val="tx1"/>
                </a:solidFill>
              </a:rPr>
              <a:t>) - optimalizácia človekom vytvorených </a:t>
            </a:r>
            <a:r>
              <a:rPr lang="sk-SK" sz="1800" dirty="0" err="1">
                <a:solidFill>
                  <a:schemeClr val="tx1"/>
                </a:solidFill>
              </a:rPr>
              <a:t>promptov</a:t>
            </a:r>
            <a:r>
              <a:rPr lang="sk-SK" sz="1800" dirty="0">
                <a:solidFill>
                  <a:schemeClr val="tx1"/>
                </a:solidFill>
              </a:rPr>
              <a:t> cez </a:t>
            </a:r>
            <a:r>
              <a:rPr lang="sk-SK" sz="1800" dirty="0" err="1">
                <a:solidFill>
                  <a:schemeClr val="tx1"/>
                </a:solidFill>
              </a:rPr>
              <a:t>iterativne</a:t>
            </a:r>
            <a:r>
              <a:rPr lang="sk-SK" sz="1800" dirty="0">
                <a:solidFill>
                  <a:schemeClr val="tx1"/>
                </a:solidFill>
              </a:rPr>
              <a:t> Monte Carlo prehľadávanie na generáciu nových </a:t>
            </a:r>
            <a:r>
              <a:rPr lang="sk-SK" sz="1800" dirty="0" err="1">
                <a:solidFill>
                  <a:schemeClr val="tx1"/>
                </a:solidFill>
              </a:rPr>
              <a:t>promptov</a:t>
            </a:r>
            <a:endParaRPr lang="sk-SK" sz="18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chemeClr val="tx1"/>
                </a:solidFill>
              </a:rPr>
              <a:t>APO (</a:t>
            </a:r>
            <a:r>
              <a:rPr lang="sk-SK" sz="1800" dirty="0" err="1">
                <a:solidFill>
                  <a:schemeClr val="tx1"/>
                </a:solidFill>
              </a:rPr>
              <a:t>Automatic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r>
              <a:rPr lang="sk-SK" sz="1800" dirty="0" err="1">
                <a:solidFill>
                  <a:schemeClr val="tx1"/>
                </a:solidFill>
              </a:rPr>
              <a:t>Prompt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r>
              <a:rPr lang="sk-SK" sz="1800" dirty="0" err="1">
                <a:solidFill>
                  <a:schemeClr val="tx1"/>
                </a:solidFill>
              </a:rPr>
              <a:t>Optimization</a:t>
            </a:r>
            <a:r>
              <a:rPr lang="sk-SK" sz="1800" dirty="0">
                <a:solidFill>
                  <a:schemeClr val="tx1"/>
                </a:solidFill>
              </a:rPr>
              <a:t>) - metóda vylepšovania </a:t>
            </a:r>
            <a:r>
              <a:rPr lang="sk-SK" sz="1800" dirty="0" err="1">
                <a:solidFill>
                  <a:schemeClr val="tx1"/>
                </a:solidFill>
              </a:rPr>
              <a:t>vstupnyćh</a:t>
            </a:r>
            <a:r>
              <a:rPr lang="sk-SK" sz="1800" dirty="0">
                <a:solidFill>
                  <a:schemeClr val="tx1"/>
                </a:solidFill>
              </a:rPr>
              <a:t> </a:t>
            </a:r>
            <a:r>
              <a:rPr lang="sk-SK" sz="1800" dirty="0" err="1">
                <a:solidFill>
                  <a:schemeClr val="tx1"/>
                </a:solidFill>
              </a:rPr>
              <a:t>promptov</a:t>
            </a:r>
            <a:r>
              <a:rPr lang="sk-SK" sz="1800" dirty="0">
                <a:solidFill>
                  <a:schemeClr val="tx1"/>
                </a:solidFill>
              </a:rPr>
              <a:t> cez </a:t>
            </a:r>
            <a:r>
              <a:rPr lang="sk-SK" sz="1800" dirty="0" err="1">
                <a:solidFill>
                  <a:schemeClr val="tx1"/>
                </a:solidFill>
              </a:rPr>
              <a:t>pseudo</a:t>
            </a:r>
            <a:r>
              <a:rPr lang="sk-SK" sz="1800" dirty="0">
                <a:solidFill>
                  <a:schemeClr val="tx1"/>
                </a:solidFill>
              </a:rPr>
              <a:t>-gradienty nesprávne predikovaných </a:t>
            </a:r>
            <a:r>
              <a:rPr lang="sk-SK" sz="1800" dirty="0" err="1">
                <a:solidFill>
                  <a:schemeClr val="tx1"/>
                </a:solidFill>
              </a:rPr>
              <a:t>promptov</a:t>
            </a:r>
            <a:endParaRPr lang="sk-SK" sz="1800">
              <a:solidFill>
                <a:schemeClr val="tx1"/>
              </a:solidFill>
            </a:endParaRPr>
          </a:p>
        </p:txBody>
      </p:sp>
      <p:sp>
        <p:nvSpPr>
          <p:cNvPr id="102" name="Date Placeholder 47">
            <a:extLst>
              <a:ext uri="{FF2B5EF4-FFF2-40B4-BE49-F238E27FC236}">
                <a16:creationId xmlns:a16="http://schemas.microsoft.com/office/drawing/2014/main" id="{8DF0F0DE-30D7-5A5F-48A8-A57A9641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760150" cy="461665"/>
          </a:xfrm>
        </p:spPr>
        <p:txBody>
          <a:bodyPr rtlCol="0"/>
          <a:lstStyle/>
          <a:p>
            <a:pPr rtl="0"/>
            <a:r>
              <a:rPr lang="en-GB" dirty="0"/>
              <a:t>2025</a:t>
            </a:r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99D52826-6391-F2D1-3A9A-00FF3E913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/>
          <a:lstStyle/>
          <a:p>
            <a:pPr rtl="0"/>
            <a:fld id="{D39607A7-8386-47DB-8578-DDEDD194E5D4}" type="slidenum">
              <a:rPr lang="en-GB" smtClean="0"/>
              <a:pPr rtl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298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34AA4-98B0-D249-856D-026941C1A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C3E22-5D53-233E-107A-1DCF56D0A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161" y="1064802"/>
            <a:ext cx="4241678" cy="565378"/>
          </a:xfrm>
        </p:spPr>
        <p:txBody>
          <a:bodyPr wrap="square" rtlCol="0" anchor="b">
            <a:normAutofit fontScale="90000"/>
          </a:bodyPr>
          <a:lstStyle/>
          <a:p>
            <a:r>
              <a:rPr lang="sk-SK" b="1" dirty="0">
                <a:latin typeface="Chamberi Super Display"/>
              </a:rPr>
              <a:t>Výsledky jazykového porozumenia - Alpaca-7b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F34D8-B60C-2138-BA55-E84D2A2364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0000" y="2602819"/>
            <a:ext cx="11292950" cy="287532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sk-SK" sz="1800" dirty="0">
              <a:solidFill>
                <a:schemeClr val="tx1"/>
              </a:solidFill>
            </a:endParaRPr>
          </a:p>
        </p:txBody>
      </p:sp>
      <p:sp>
        <p:nvSpPr>
          <p:cNvPr id="102" name="Date Placeholder 47">
            <a:extLst>
              <a:ext uri="{FF2B5EF4-FFF2-40B4-BE49-F238E27FC236}">
                <a16:creationId xmlns:a16="http://schemas.microsoft.com/office/drawing/2014/main" id="{B46A0B74-94C3-85D5-B457-9C78E03C59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760150" cy="461665"/>
          </a:xfrm>
        </p:spPr>
        <p:txBody>
          <a:bodyPr rtlCol="0"/>
          <a:lstStyle/>
          <a:p>
            <a:pPr rtl="0"/>
            <a:r>
              <a:rPr lang="en-GB" dirty="0"/>
              <a:t>2025</a:t>
            </a:r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32971C53-A448-32BF-FEC3-4B14D09FA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/>
          <a:lstStyle/>
          <a:p>
            <a:pPr rtl="0"/>
            <a:fld id="{D39607A7-8386-47DB-8578-DDEDD194E5D4}" type="slidenum">
              <a:rPr lang="en-GB" smtClean="0"/>
              <a:pPr rtl="0"/>
              <a:t>8</a:t>
            </a:fld>
            <a:endParaRPr lang="en-GB" dirty="0"/>
          </a:p>
        </p:txBody>
      </p:sp>
      <p:pic>
        <p:nvPicPr>
          <p:cNvPr id="4" name="Picture 3" descr="A table with numbers and numbers&#10;&#10;AI-generated content may be incorrect.">
            <a:extLst>
              <a:ext uri="{FF2B5EF4-FFF2-40B4-BE49-F238E27FC236}">
                <a16:creationId xmlns:a16="http://schemas.microsoft.com/office/drawing/2014/main" id="{E895E025-14E5-30D3-BCB4-58C950008D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4342" y="2601017"/>
            <a:ext cx="12214632" cy="263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028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5871F-24C8-5EC9-5CB9-95D6F72BB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F927-879F-AC1A-3A89-768DAF77F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161" y="1064802"/>
            <a:ext cx="4241678" cy="565378"/>
          </a:xfrm>
        </p:spPr>
        <p:txBody>
          <a:bodyPr wrap="square" rtlCol="0" anchor="b">
            <a:normAutofit fontScale="90000"/>
          </a:bodyPr>
          <a:lstStyle/>
          <a:p>
            <a:r>
              <a:rPr lang="sk-SK" b="1" dirty="0">
                <a:latin typeface="Chamberi Super Display"/>
              </a:rPr>
              <a:t>Výsledky sumarizácie textu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2A187-D8D1-1E17-153D-5E1F9B2822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0000" y="2602819"/>
            <a:ext cx="11292950" cy="287532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sk-SK" sz="1800" dirty="0">
              <a:solidFill>
                <a:schemeClr val="tx1"/>
              </a:solidFill>
            </a:endParaRPr>
          </a:p>
        </p:txBody>
      </p:sp>
      <p:sp>
        <p:nvSpPr>
          <p:cNvPr id="102" name="Date Placeholder 47">
            <a:extLst>
              <a:ext uri="{FF2B5EF4-FFF2-40B4-BE49-F238E27FC236}">
                <a16:creationId xmlns:a16="http://schemas.microsoft.com/office/drawing/2014/main" id="{19345786-0B9D-FF22-FD18-AB5C7C534F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760150" cy="461665"/>
          </a:xfrm>
        </p:spPr>
        <p:txBody>
          <a:bodyPr rtlCol="0"/>
          <a:lstStyle/>
          <a:p>
            <a:pPr rtl="0"/>
            <a:r>
              <a:rPr lang="en-GB" dirty="0"/>
              <a:t>2025</a:t>
            </a:r>
          </a:p>
        </p:txBody>
      </p:sp>
      <p:sp>
        <p:nvSpPr>
          <p:cNvPr id="104" name="Slide Number Placeholder 49">
            <a:extLst>
              <a:ext uri="{FF2B5EF4-FFF2-40B4-BE49-F238E27FC236}">
                <a16:creationId xmlns:a16="http://schemas.microsoft.com/office/drawing/2014/main" id="{F2F41AB8-3486-B3BD-D65C-92D3F2112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/>
          <a:lstStyle/>
          <a:p>
            <a:pPr rtl="0"/>
            <a:fld id="{D39607A7-8386-47DB-8578-DDEDD194E5D4}" type="slidenum">
              <a:rPr lang="en-GB" smtClean="0"/>
              <a:pPr rtl="0"/>
              <a:t>9</a:t>
            </a:fld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20C7C4-DFB1-D186-EEFD-D28AB6F882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01686"/>
            <a:ext cx="12184784" cy="264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509349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2848878_TF11158769_Win32" id="{F3F8FE87-2361-4B19-BDA6-013BEA194ACE}" vid="{B1F7F5A5-1557-4D8C-AB94-3B1042AF8D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B225CFF630CF4190249FD27906C95D" ma:contentTypeVersion="3" ma:contentTypeDescription="Create a new document." ma:contentTypeScope="" ma:versionID="1d68cbe5568e8a4b6e820b1c75bbace5">
  <xsd:schema xmlns:xsd="http://www.w3.org/2001/XMLSchema" xmlns:xs="http://www.w3.org/2001/XMLSchema" xmlns:p="http://schemas.microsoft.com/office/2006/metadata/properties" xmlns:ns2="ea42c1da-d4ad-4a5d-82fd-3b3a4d79dfbc" targetNamespace="http://schemas.microsoft.com/office/2006/metadata/properties" ma:root="true" ma:fieldsID="141709538d78ac19a698e680ffecc5d8" ns2:_="">
    <xsd:import namespace="ea42c1da-d4ad-4a5d-82fd-3b3a4d79df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42c1da-d4ad-4a5d-82fd-3b3a4d79df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60A817-C7C1-4E86-9F54-0FAC8B2B506A}"/>
</file>

<file path=customXml/itemProps2.xml><?xml version="1.0" encoding="utf-8"?>
<ds:datastoreItem xmlns:ds="http://schemas.openxmlformats.org/officeDocument/2006/customXml" ds:itemID="{61CF82A0-F4E3-45B7-AF6D-1D89198889C4}">
  <ds:schemaRefs>
    <ds:schemaRef ds:uri="http://schemas.openxmlformats.org/package/2006/metadata/core-properties"/>
    <ds:schemaRef ds:uri="95b271ab-8d7f-4ced-bb81-be5edf3bf8e5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0e7e0fd0-7da9-4caa-bc02-3cdea86e669c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1309999-888E-44BA-A188-888AF21B1F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{128CA8BA-DD84-4984-A414-6983F7FE1720}tf11158769_win32</Template>
  <TotalTime>0</TotalTime>
  <Words>792</Words>
  <Application>Microsoft Office PowerPoint</Application>
  <PresentationFormat>Widescreen</PresentationFormat>
  <Paragraphs>81</Paragraphs>
  <Slides>13</Slides>
  <Notes>13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FrostyVTI</vt:lpstr>
      <vt:lpstr>Prepájanie LLM s EA na optimalizáciu promptov (EvoPrompt)</vt:lpstr>
      <vt:lpstr>Stanovenie problému</vt:lpstr>
      <vt:lpstr>Bežné metódy optimalizácie promptu</vt:lpstr>
      <vt:lpstr>Evolučný prístup</vt:lpstr>
      <vt:lpstr>PowerPoint Presentation</vt:lpstr>
      <vt:lpstr>PowerPoint Presentation</vt:lpstr>
      <vt:lpstr>Výsledky - prehľad metód a úloh</vt:lpstr>
      <vt:lpstr>Výsledky jazykového porozumenia - Alpaca-7b</vt:lpstr>
      <vt:lpstr>Výsledky sumarizácie textu</vt:lpstr>
      <vt:lpstr>Výsledky zjednodušenia textu</vt:lpstr>
      <vt:lpstr>Ďakujeme za pozornosť</vt:lpstr>
      <vt:lpstr>EvoPrompt s GA</vt:lpstr>
      <vt:lpstr>EvoPrompt s Differential Evolution (DE)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Barbora Kubalcová</dc:creator>
  <cp:lastModifiedBy>Barbora Kubalcová</cp:lastModifiedBy>
  <cp:revision>2</cp:revision>
  <dcterms:created xsi:type="dcterms:W3CDTF">2025-04-19T11:49:20Z</dcterms:created>
  <dcterms:modified xsi:type="dcterms:W3CDTF">2025-04-23T08:10:11Z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0x01010090B225CFF630CF4190249FD27906C95D</vt:lpwstr>
  </property>
</Properties>
</file>