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3" autoAdjust="0"/>
    <p:restoredTop sz="94704"/>
  </p:normalViewPr>
  <p:slideViewPr>
    <p:cSldViewPr snapToGrid="0">
      <p:cViewPr>
        <p:scale>
          <a:sx n="115" d="100"/>
          <a:sy n="115" d="100"/>
        </p:scale>
        <p:origin x="65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406F-7DB3-164E-A3C2-DF0FC505D4D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B29E0-C7E9-334F-9162-D835AA0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8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B29E0-C7E9-334F-9162-D835AA09ED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442-A819-400F-9387-0294DB973452}" type="datetimeFigureOut">
              <a:rPr lang="sk-SK" smtClean="0"/>
              <a:t>22.4.2025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50F-54B9-490A-AB9C-9CC77DE9E8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843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442-A819-400F-9387-0294DB973452}" type="datetimeFigureOut">
              <a:rPr lang="sk-SK" smtClean="0"/>
              <a:t>22.4.2025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50F-54B9-490A-AB9C-9CC77DE9E8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658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442-A819-400F-9387-0294DB973452}" type="datetimeFigureOut">
              <a:rPr lang="sk-SK" smtClean="0"/>
              <a:t>22.4.2025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50F-54B9-490A-AB9C-9CC77DE9E8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188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442-A819-400F-9387-0294DB973452}" type="datetimeFigureOut">
              <a:rPr lang="sk-SK" smtClean="0"/>
              <a:t>22.4.2025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50F-54B9-490A-AB9C-9CC77DE9E8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603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442-A819-400F-9387-0294DB973452}" type="datetimeFigureOut">
              <a:rPr lang="sk-SK" smtClean="0"/>
              <a:t>22.4.2025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50F-54B9-490A-AB9C-9CC77DE9E8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7672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442-A819-400F-9387-0294DB973452}" type="datetimeFigureOut">
              <a:rPr lang="sk-SK" smtClean="0"/>
              <a:t>22.4.2025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50F-54B9-490A-AB9C-9CC77DE9E8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169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442-A819-400F-9387-0294DB973452}" type="datetimeFigureOut">
              <a:rPr lang="sk-SK" smtClean="0"/>
              <a:t>22.4.2025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50F-54B9-490A-AB9C-9CC77DE9E8B5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5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442-A819-400F-9387-0294DB973452}" type="datetimeFigureOut">
              <a:rPr lang="sk-SK" smtClean="0"/>
              <a:t>22.4.2025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50F-54B9-490A-AB9C-9CC77DE9E8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30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442-A819-400F-9387-0294DB973452}" type="datetimeFigureOut">
              <a:rPr lang="sk-SK" smtClean="0"/>
              <a:t>22.4.2025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50F-54B9-490A-AB9C-9CC77DE9E8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115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3442-A819-400F-9387-0294DB973452}" type="datetimeFigureOut">
              <a:rPr lang="sk-SK" smtClean="0"/>
              <a:t>22.4.2025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50F-54B9-490A-AB9C-9CC77DE9E8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081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BCF3442-A819-400F-9387-0294DB973452}" type="datetimeFigureOut">
              <a:rPr lang="sk-SK" smtClean="0"/>
              <a:t>22.4.2025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850F-54B9-490A-AB9C-9CC77DE9E8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31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BCF3442-A819-400F-9387-0294DB973452}" type="datetimeFigureOut">
              <a:rPr lang="sk-SK" smtClean="0"/>
              <a:t>22.4.2025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2E5850F-54B9-490A-AB9C-9CC77DE9E8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488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8792-A060-E282-1A21-3FDAC4BB8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Detekcia kruhov pomocou evolučného algoritmu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CBC24-80C4-C31B-5B62-D8F9BF068C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/>
              <a:t>M.R.Gonzáles</a:t>
            </a:r>
            <a:r>
              <a:rPr lang="sk-SK" dirty="0"/>
              <a:t>, M.E., </a:t>
            </a:r>
            <a:r>
              <a:rPr lang="sk-SK" dirty="0" err="1"/>
              <a:t>Martínez</a:t>
            </a:r>
            <a:r>
              <a:rPr lang="sk-SK" dirty="0"/>
              <a:t> a spol.</a:t>
            </a:r>
          </a:p>
          <a:p>
            <a:r>
              <a:rPr lang="sk-SK" dirty="0" err="1"/>
              <a:t>Blizman</a:t>
            </a:r>
            <a:r>
              <a:rPr lang="sk-SK" dirty="0"/>
              <a:t>, Čorbová</a:t>
            </a:r>
          </a:p>
        </p:txBody>
      </p:sp>
    </p:spTree>
    <p:extLst>
      <p:ext uri="{BB962C8B-B14F-4D97-AF65-F5344CB8AC3E}">
        <p14:creationId xmlns:p14="http://schemas.microsoft.com/office/powerpoint/2010/main" val="6320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AABD-B0D2-65D1-064F-DC769DBF0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606040"/>
            <a:ext cx="8991600" cy="1645920"/>
          </a:xfrm>
        </p:spPr>
        <p:txBody>
          <a:bodyPr/>
          <a:lstStyle/>
          <a:p>
            <a:r>
              <a:rPr lang="sk-SK" dirty="0"/>
              <a:t>Ďakujeme za pozornosť</a:t>
            </a:r>
          </a:p>
        </p:txBody>
      </p:sp>
    </p:spTree>
    <p:extLst>
      <p:ext uri="{BB962C8B-B14F-4D97-AF65-F5344CB8AC3E}">
        <p14:creationId xmlns:p14="http://schemas.microsoft.com/office/powerpoint/2010/main" val="321664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73232-65E2-DD80-B5DE-49BF96E3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C2BC1-0DDB-94A3-D0F5-088B9D494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Využitie</a:t>
            </a:r>
          </a:p>
          <a:p>
            <a:pPr lvl="1"/>
            <a:r>
              <a:rPr lang="sk-SK" dirty="0"/>
              <a:t>Poľnohospodárstvo,</a:t>
            </a:r>
          </a:p>
          <a:p>
            <a:pPr lvl="1"/>
            <a:r>
              <a:rPr lang="sk-SK" dirty="0"/>
              <a:t>Astronómia</a:t>
            </a:r>
          </a:p>
          <a:p>
            <a:pPr lvl="1"/>
            <a:r>
              <a:rPr lang="sk-SK" dirty="0" err="1"/>
              <a:t>Oftalmológia</a:t>
            </a:r>
            <a:r>
              <a:rPr lang="sk-SK" dirty="0"/>
              <a:t> (detekcia zreničky a dúhovky)</a:t>
            </a:r>
          </a:p>
          <a:p>
            <a:pPr lvl="1"/>
            <a:endParaRPr lang="sk-SK" dirty="0"/>
          </a:p>
          <a:p>
            <a:r>
              <a:rPr lang="sk-SK" dirty="0"/>
              <a:t>Problém</a:t>
            </a:r>
          </a:p>
          <a:p>
            <a:pPr lvl="1"/>
            <a:r>
              <a:rPr lang="sk-SK" dirty="0"/>
              <a:t>Tradičné metódy majú obmedzenia</a:t>
            </a:r>
          </a:p>
        </p:txBody>
      </p:sp>
    </p:spTree>
    <p:extLst>
      <p:ext uri="{BB962C8B-B14F-4D97-AF65-F5344CB8AC3E}">
        <p14:creationId xmlns:p14="http://schemas.microsoft.com/office/powerpoint/2010/main" val="250214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1654-55DF-8D4D-9190-9E74F8FD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Motivácia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4B56F-E710-D8E0-B6CA-0E585ABAC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Tradičné metódy ako </a:t>
            </a:r>
            <a:r>
              <a:rPr lang="sk-SK" dirty="0" err="1"/>
              <a:t>Houghova</a:t>
            </a:r>
            <a:r>
              <a:rPr lang="sk-SK" dirty="0"/>
              <a:t> transformácia sú pamäťovo náročné</a:t>
            </a:r>
          </a:p>
          <a:p>
            <a:r>
              <a:rPr lang="sk-SK" dirty="0"/>
              <a:t>Iné algoritmy potrebujú počet kruhov vopred</a:t>
            </a:r>
          </a:p>
          <a:p>
            <a:r>
              <a:rPr lang="sk-SK" dirty="0"/>
              <a:t>Chýba benchmark dát pre porovnanie algoritmov</a:t>
            </a:r>
          </a:p>
        </p:txBody>
      </p:sp>
    </p:spTree>
    <p:extLst>
      <p:ext uri="{BB962C8B-B14F-4D97-AF65-F5344CB8AC3E}">
        <p14:creationId xmlns:p14="http://schemas.microsoft.com/office/powerpoint/2010/main" val="252810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B3753-D574-CAB3-CDBC-DE7D899C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sk-SK" dirty="0"/>
              <a:t>Návrh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3BBF8-9983-F820-5472-FE4B434A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r>
              <a:rPr lang="sk-SK" dirty="0"/>
              <a:t>Jednoduchý genetický algoritmus (CDSGA)</a:t>
            </a:r>
          </a:p>
          <a:p>
            <a:r>
              <a:rPr lang="sk-SK" dirty="0"/>
              <a:t>Nevyžaduje počet kruhov</a:t>
            </a:r>
          </a:p>
          <a:p>
            <a:r>
              <a:rPr lang="sk-SK" dirty="0"/>
              <a:t>Pracuje cez opakované hľadanie najlepšieho kruhu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CEA711A4-5951-68E5-C33D-9C9A533EF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9" y="2058057"/>
            <a:ext cx="4782312" cy="27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20D0-4971-F9C5-61C1-C5AE7E79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sk-SK" dirty="0"/>
              <a:t>Priebeh algoritmu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93B74-36BA-215A-5400-A57327B1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dirty="0"/>
              <a:t>Prevod na </a:t>
            </a:r>
            <a:r>
              <a:rPr lang="sk-SK" dirty="0" err="1"/>
              <a:t>šedotónový</a:t>
            </a:r>
            <a:r>
              <a:rPr lang="sk-SK" dirty="0"/>
              <a:t> obrázok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Odstránenie šumu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Detekcia hrán (</a:t>
            </a:r>
            <a:r>
              <a:rPr lang="sk-SK" dirty="0" err="1"/>
              <a:t>Canny</a:t>
            </a:r>
            <a:r>
              <a:rPr lang="sk-SK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Vygenerovanie populácie kandidátov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Evolúcia a výber najlepšieho kruhu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Vymazanie bodov patriacich kruhov a opakovanie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circle with a line and a point&#10;&#10;Description automatically generated">
            <a:extLst>
              <a:ext uri="{FF2B5EF4-FFF2-40B4-BE49-F238E27FC236}">
                <a16:creationId xmlns:a16="http://schemas.microsoft.com/office/drawing/2014/main" id="{1D602A93-7E3D-1BEA-9F0E-AD7AA3E8E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90" y="2067641"/>
            <a:ext cx="3328416" cy="27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BC4D-0486-503C-A3C6-3E8BFE8A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3" y="466561"/>
            <a:ext cx="7729728" cy="1188720"/>
          </a:xfrm>
        </p:spPr>
        <p:txBody>
          <a:bodyPr/>
          <a:lstStyle/>
          <a:p>
            <a:r>
              <a:rPr lang="sk-SK" dirty="0"/>
              <a:t>Porovnávanie s inými metódami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1DEBC-1011-E13D-E43F-FE310012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3" y="1732675"/>
            <a:ext cx="7729728" cy="3101983"/>
          </a:xfrm>
        </p:spPr>
        <p:txBody>
          <a:bodyPr/>
          <a:lstStyle/>
          <a:p>
            <a:r>
              <a:rPr lang="sk-SK" dirty="0"/>
              <a:t>CHT (</a:t>
            </a:r>
            <a:r>
              <a:rPr lang="sk-SK" dirty="0" err="1"/>
              <a:t>Hough</a:t>
            </a:r>
            <a:r>
              <a:rPr lang="sk-SK" dirty="0"/>
              <a:t>): rýchly, ale slabší pri šume</a:t>
            </a:r>
          </a:p>
          <a:p>
            <a:r>
              <a:rPr lang="sk-SK" dirty="0" err="1"/>
              <a:t>EDCircles</a:t>
            </a:r>
            <a:r>
              <a:rPr lang="sk-SK" dirty="0"/>
              <a:t>: veľmi rýchly, ale menej presný pri zložitých prípadoch</a:t>
            </a:r>
          </a:p>
          <a:p>
            <a:r>
              <a:rPr lang="sk-SK" dirty="0"/>
              <a:t>CDSGA: odolný voči sumu, netreba počet kruhov vopred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FA81FF2-FE21-3CAB-8A16-B1FE9D42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64" y="3040812"/>
            <a:ext cx="6026268" cy="1496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251C8-5473-70F6-384D-D704FF97B48B}"/>
              </a:ext>
            </a:extLst>
          </p:cNvPr>
          <p:cNvSpPr txBox="1"/>
          <p:nvPr/>
        </p:nvSpPr>
        <p:spPr>
          <a:xfrm>
            <a:off x="3082864" y="4547595"/>
            <a:ext cx="12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Ground truth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1DA04-649A-9D0E-CD57-ADEB0C474A10}"/>
              </a:ext>
            </a:extLst>
          </p:cNvPr>
          <p:cNvSpPr txBox="1"/>
          <p:nvPr/>
        </p:nvSpPr>
        <p:spPr>
          <a:xfrm>
            <a:off x="4767993" y="4556258"/>
            <a:ext cx="12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EDC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E5ED4-BF10-37AD-F9D3-00E94987FB24}"/>
              </a:ext>
            </a:extLst>
          </p:cNvPr>
          <p:cNvSpPr txBox="1"/>
          <p:nvPr/>
        </p:nvSpPr>
        <p:spPr>
          <a:xfrm>
            <a:off x="6246088" y="4537532"/>
            <a:ext cx="12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8C176-32E3-3316-4460-E327124DC8BD}"/>
              </a:ext>
            </a:extLst>
          </p:cNvPr>
          <p:cNvSpPr txBox="1"/>
          <p:nvPr/>
        </p:nvSpPr>
        <p:spPr>
          <a:xfrm>
            <a:off x="7724183" y="4537531"/>
            <a:ext cx="12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CDSGA</a:t>
            </a:r>
          </a:p>
        </p:txBody>
      </p:sp>
      <p:pic>
        <p:nvPicPr>
          <p:cNvPr id="11" name="Picture 10" descr="A drawing of a circle and a triangle&#10;&#10;Description automatically generated">
            <a:extLst>
              <a:ext uri="{FF2B5EF4-FFF2-40B4-BE49-F238E27FC236}">
                <a16:creationId xmlns:a16="http://schemas.microsoft.com/office/drawing/2014/main" id="{2F210067-46E3-FAA7-8866-730BCEF2E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63" y="4855558"/>
            <a:ext cx="6026267" cy="14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1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BE1EF-29A9-E049-A656-E64A12CD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Benchmark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3871-654B-E212-1769-3300CB82B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10 syntetických obrázkov (s rôznym šumom, tvarmi)</a:t>
            </a:r>
          </a:p>
          <a:p>
            <a:r>
              <a:rPr lang="sk-SK" dirty="0"/>
              <a:t>2 ručne kreslené obrázky</a:t>
            </a:r>
          </a:p>
          <a:p>
            <a:r>
              <a:rPr lang="sk-SK" dirty="0"/>
              <a:t>5 reálnych obrázkov (fotky mincí, očí, atď.)</a:t>
            </a:r>
          </a:p>
          <a:p>
            <a:r>
              <a:rPr lang="sk-SK" dirty="0" err="1"/>
              <a:t>Open-source</a:t>
            </a:r>
            <a:r>
              <a:rPr lang="sk-SK" dirty="0"/>
              <a:t> databáza</a:t>
            </a:r>
          </a:p>
        </p:txBody>
      </p:sp>
      <p:pic>
        <p:nvPicPr>
          <p:cNvPr id="5" name="Picture 4" descr="A close up of a black object&#10;&#10;Description automatically generated">
            <a:extLst>
              <a:ext uri="{FF2B5EF4-FFF2-40B4-BE49-F238E27FC236}">
                <a16:creationId xmlns:a16="http://schemas.microsoft.com/office/drawing/2014/main" id="{10B066E3-8CFC-64CB-5706-BA817448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4268859"/>
            <a:ext cx="7581900" cy="195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9A1F22-765D-6C9F-BAA5-FB9482FAC5B6}"/>
              </a:ext>
            </a:extLst>
          </p:cNvPr>
          <p:cNvSpPr txBox="1"/>
          <p:nvPr/>
        </p:nvSpPr>
        <p:spPr>
          <a:xfrm>
            <a:off x="2639112" y="6224659"/>
            <a:ext cx="12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Ground truth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44E5A-A9FA-D7D5-561A-0491EB1614BE}"/>
              </a:ext>
            </a:extLst>
          </p:cNvPr>
          <p:cNvSpPr txBox="1"/>
          <p:nvPr/>
        </p:nvSpPr>
        <p:spPr>
          <a:xfrm>
            <a:off x="4620075" y="6224659"/>
            <a:ext cx="12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EDC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A51BC-02D3-BA64-8746-9A72BBE499EF}"/>
              </a:ext>
            </a:extLst>
          </p:cNvPr>
          <p:cNvSpPr txBox="1"/>
          <p:nvPr/>
        </p:nvSpPr>
        <p:spPr>
          <a:xfrm>
            <a:off x="6434347" y="6224659"/>
            <a:ext cx="12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B0CFAF-A9F1-B086-8637-DF8435369F24}"/>
              </a:ext>
            </a:extLst>
          </p:cNvPr>
          <p:cNvSpPr txBox="1"/>
          <p:nvPr/>
        </p:nvSpPr>
        <p:spPr>
          <a:xfrm>
            <a:off x="8248619" y="6224658"/>
            <a:ext cx="12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CDSGA</a:t>
            </a:r>
          </a:p>
        </p:txBody>
      </p:sp>
    </p:spTree>
    <p:extLst>
      <p:ext uri="{BB962C8B-B14F-4D97-AF65-F5344CB8AC3E}">
        <p14:creationId xmlns:p14="http://schemas.microsoft.com/office/powerpoint/2010/main" val="247869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C255-3818-927A-89F5-8196D7C7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sk-SK" dirty="0"/>
              <a:t>Výsledky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68AB-ACA7-1613-3F84-4AF4817CD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r>
              <a:rPr lang="sk-SK" dirty="0"/>
              <a:t>100</a:t>
            </a:r>
            <a:r>
              <a:rPr lang="en-US" dirty="0"/>
              <a:t>% </a:t>
            </a:r>
            <a:r>
              <a:rPr lang="sk-SK" dirty="0"/>
              <a:t>detekcia na syntetických obrázkoch</a:t>
            </a:r>
          </a:p>
          <a:p>
            <a:r>
              <a:rPr lang="sk-SK" dirty="0"/>
              <a:t>Robustný aj pri šume (až do 20</a:t>
            </a:r>
            <a:r>
              <a:rPr lang="en-US" dirty="0"/>
              <a:t>%</a:t>
            </a:r>
            <a:r>
              <a:rPr lang="sk-SK" dirty="0"/>
              <a:t> </a:t>
            </a:r>
            <a:r>
              <a:rPr lang="sk-SK" dirty="0" err="1"/>
              <a:t>Salt</a:t>
            </a:r>
            <a:r>
              <a:rPr lang="en-GB" dirty="0"/>
              <a:t> </a:t>
            </a:r>
            <a:r>
              <a:rPr lang="en-US" dirty="0"/>
              <a:t>&amp; Pepper</a:t>
            </a:r>
            <a:r>
              <a:rPr lang="sk-SK" dirty="0"/>
              <a:t>)</a:t>
            </a:r>
            <a:endParaRPr lang="en-GB" dirty="0"/>
          </a:p>
          <a:p>
            <a:r>
              <a:rPr lang="sk-SK" dirty="0"/>
              <a:t>Mierne pomalší ako </a:t>
            </a:r>
            <a:r>
              <a:rPr lang="sk-SK" dirty="0" err="1"/>
              <a:t>EDCircles</a:t>
            </a:r>
            <a:r>
              <a:rPr lang="sk-SK" dirty="0"/>
              <a:t>, ale stabilnejší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circles with green and red dots&#10;&#10;Description automatically generated">
            <a:extLst>
              <a:ext uri="{FF2B5EF4-FFF2-40B4-BE49-F238E27FC236}">
                <a16:creationId xmlns:a16="http://schemas.microsoft.com/office/drawing/2014/main" id="{FE46855F-5F20-4F24-9F92-FD886705B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6" y="1703855"/>
            <a:ext cx="6571978" cy="34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0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D575-ECEF-9E55-DA43-CAA9D07A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ED063-6C6E-69F6-778E-C49E4CE11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Silná metóda pre kruhovú detekciu bez nutnosti poznať ich počet</a:t>
            </a:r>
          </a:p>
          <a:p>
            <a:r>
              <a:rPr lang="sk-SK" dirty="0"/>
              <a:t>Otvorený benchmark pre komunitu</a:t>
            </a:r>
          </a:p>
          <a:p>
            <a:r>
              <a:rPr lang="sk-SK" dirty="0"/>
              <a:t>Priestor na zlepšenie</a:t>
            </a:r>
          </a:p>
          <a:p>
            <a:pPr lvl="1"/>
            <a:r>
              <a:rPr lang="sk-SK" dirty="0"/>
              <a:t>Rýchlosť</a:t>
            </a:r>
          </a:p>
          <a:p>
            <a:pPr lvl="1"/>
            <a:r>
              <a:rPr lang="sk-SK" dirty="0"/>
              <a:t>Detekcia deformovaných kruhov</a:t>
            </a:r>
          </a:p>
          <a:p>
            <a:pPr lvl="1"/>
            <a:r>
              <a:rPr lang="sk-SK" dirty="0"/>
              <a:t>Kombinácia s farbou</a:t>
            </a:r>
          </a:p>
          <a:p>
            <a:pPr lvl="1"/>
            <a:endParaRPr lang="sk-SK" dirty="0"/>
          </a:p>
          <a:p>
            <a:pPr marL="228600" lvl="1" indent="0">
              <a:buNone/>
            </a:pPr>
            <a:r>
              <a:rPr lang="sk-SK" dirty="0"/>
              <a:t>Zdroj : </a:t>
            </a: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link.springer.com</a:t>
            </a:r>
            <a:r>
              <a:rPr lang="sk-SK" dirty="0"/>
              <a:t>/</a:t>
            </a:r>
            <a:r>
              <a:rPr lang="sk-SK" dirty="0" err="1"/>
              <a:t>article</a:t>
            </a:r>
            <a:r>
              <a:rPr lang="sk-SK"/>
              <a:t>/10.1007/s10044-021-01007-6</a:t>
            </a:r>
          </a:p>
        </p:txBody>
      </p:sp>
    </p:spTree>
    <p:extLst>
      <p:ext uri="{BB962C8B-B14F-4D97-AF65-F5344CB8AC3E}">
        <p14:creationId xmlns:p14="http://schemas.microsoft.com/office/powerpoint/2010/main" val="54801981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B225CFF630CF4190249FD27906C95D" ma:contentTypeVersion="3" ma:contentTypeDescription="Create a new document." ma:contentTypeScope="" ma:versionID="1d68cbe5568e8a4b6e820b1c75bbace5">
  <xsd:schema xmlns:xsd="http://www.w3.org/2001/XMLSchema" xmlns:xs="http://www.w3.org/2001/XMLSchema" xmlns:p="http://schemas.microsoft.com/office/2006/metadata/properties" xmlns:ns2="ea42c1da-d4ad-4a5d-82fd-3b3a4d79dfbc" targetNamespace="http://schemas.microsoft.com/office/2006/metadata/properties" ma:root="true" ma:fieldsID="141709538d78ac19a698e680ffecc5d8" ns2:_="">
    <xsd:import namespace="ea42c1da-d4ad-4a5d-82fd-3b3a4d79df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2c1da-d4ad-4a5d-82fd-3b3a4d79df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154924-0CE5-4BD0-8FB2-CED9D2395408}"/>
</file>

<file path=customXml/itemProps2.xml><?xml version="1.0" encoding="utf-8"?>
<ds:datastoreItem xmlns:ds="http://schemas.openxmlformats.org/officeDocument/2006/customXml" ds:itemID="{DD150399-B784-48A1-9570-CF5B0EAB2029}"/>
</file>

<file path=customXml/itemProps3.xml><?xml version="1.0" encoding="utf-8"?>
<ds:datastoreItem xmlns:ds="http://schemas.openxmlformats.org/officeDocument/2006/customXml" ds:itemID="{89805151-CA01-43BC-BD83-1EF6C9ADA0BF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118</TotalTime>
  <Words>247</Words>
  <Application>Microsoft Macintosh PowerPoint</Application>
  <PresentationFormat>Widescreen</PresentationFormat>
  <Paragraphs>58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Gill Sans MT</vt:lpstr>
      <vt:lpstr>Parcel</vt:lpstr>
      <vt:lpstr>Detekcia kruhov pomocou evolučného algoritmu</vt:lpstr>
      <vt:lpstr>Úvod</vt:lpstr>
      <vt:lpstr>Motivácia</vt:lpstr>
      <vt:lpstr>Návrh</vt:lpstr>
      <vt:lpstr>Priebeh algoritmu</vt:lpstr>
      <vt:lpstr>Porovnávanie s inými metódami</vt:lpstr>
      <vt:lpstr>Benchmark</vt:lpstr>
      <vt:lpstr>Výsledky</vt:lpstr>
      <vt:lpstr>Záver</vt:lpstr>
      <vt:lpstr>Ďakujeme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Sofia Čorbová</dc:creator>
  <cp:lastModifiedBy>Jakub Blizman</cp:lastModifiedBy>
  <cp:revision>31</cp:revision>
  <dcterms:created xsi:type="dcterms:W3CDTF">2025-04-17T13:57:12Z</dcterms:created>
  <dcterms:modified xsi:type="dcterms:W3CDTF">2025-04-22T18:10:21Z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0x01010090B225CFF630CF4190249FD27906C95D</vt:lpwstr>
  </property>
</Properties>
</file>