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8" r:id="rId12"/>
    <p:sldId id="266" r:id="rId13"/>
    <p:sldId id="267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9" d="100"/>
          <a:sy n="89" d="100"/>
        </p:scale>
        <p:origin x="-1258" y="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4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9.svg"/><Relationship Id="rId1" Type="http://schemas.openxmlformats.org/officeDocument/2006/relationships/image" Target="../media/image5.png"/><Relationship Id="rId6" Type="http://schemas.openxmlformats.org/officeDocument/2006/relationships/image" Target="../media/image13.svg"/><Relationship Id="rId5" Type="http://schemas.openxmlformats.org/officeDocument/2006/relationships/image" Target="../media/image7.png"/><Relationship Id="rId4" Type="http://schemas.openxmlformats.org/officeDocument/2006/relationships/image" Target="../media/image11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0.svg"/><Relationship Id="rId1" Type="http://schemas.openxmlformats.org/officeDocument/2006/relationships/image" Target="../media/image12.png"/><Relationship Id="rId4" Type="http://schemas.openxmlformats.org/officeDocument/2006/relationships/image" Target="../media/image22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0.svg"/><Relationship Id="rId1" Type="http://schemas.openxmlformats.org/officeDocument/2006/relationships/image" Target="../media/image12.png"/><Relationship Id="rId4" Type="http://schemas.openxmlformats.org/officeDocument/2006/relationships/image" Target="../media/image2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41D24E-3A61-4469-ADA2-7F10DF40A193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268438F8-3765-4E2B-BE5E-7067D86F051B}">
      <dgm:prSet/>
      <dgm:spPr/>
      <dgm:t>
        <a:bodyPr/>
        <a:lstStyle/>
        <a:p>
          <a:r>
            <a:rPr lang="en-US"/>
            <a:t>Hospitals inefficient (services, beds, equipment, staff)</a:t>
          </a:r>
        </a:p>
      </dgm:t>
    </dgm:pt>
    <dgm:pt modelId="{F67347CB-1580-4C24-8EDC-2E4E9CE149AE}" type="parTrans" cxnId="{4FA181BF-070C-48C4-A7E6-9C7BBCDBCD40}">
      <dgm:prSet/>
      <dgm:spPr/>
      <dgm:t>
        <a:bodyPr/>
        <a:lstStyle/>
        <a:p>
          <a:endParaRPr lang="en-US"/>
        </a:p>
      </dgm:t>
    </dgm:pt>
    <dgm:pt modelId="{EC4B4364-4AF8-49D0-9DA0-D8480280795D}" type="sibTrans" cxnId="{4FA181BF-070C-48C4-A7E6-9C7BBCDBCD40}">
      <dgm:prSet/>
      <dgm:spPr/>
      <dgm:t>
        <a:bodyPr/>
        <a:lstStyle/>
        <a:p>
          <a:endParaRPr lang="en-US"/>
        </a:p>
      </dgm:t>
    </dgm:pt>
    <dgm:pt modelId="{79131454-F8A8-44B4-B925-827EAB1D23F9}">
      <dgm:prSet/>
      <dgm:spPr/>
      <dgm:t>
        <a:bodyPr/>
        <a:lstStyle/>
        <a:p>
          <a:r>
            <a:rPr lang="en-US"/>
            <a:t>Diagnosis process = Key to improve</a:t>
          </a:r>
        </a:p>
      </dgm:t>
    </dgm:pt>
    <dgm:pt modelId="{C4CDC6F0-0B1A-4BF5-818A-6DF3027245E3}" type="parTrans" cxnId="{68E68AEE-E86F-4AC8-B6B2-F9302619DE54}">
      <dgm:prSet/>
      <dgm:spPr/>
      <dgm:t>
        <a:bodyPr/>
        <a:lstStyle/>
        <a:p>
          <a:endParaRPr lang="en-US"/>
        </a:p>
      </dgm:t>
    </dgm:pt>
    <dgm:pt modelId="{5261B1C2-322E-4C05-B2AC-3CD7E5459C35}" type="sibTrans" cxnId="{68E68AEE-E86F-4AC8-B6B2-F9302619DE54}">
      <dgm:prSet/>
      <dgm:spPr/>
      <dgm:t>
        <a:bodyPr/>
        <a:lstStyle/>
        <a:p>
          <a:endParaRPr lang="en-US"/>
        </a:p>
      </dgm:t>
    </dgm:pt>
    <dgm:pt modelId="{DFC59805-366B-40A3-97D6-A739AA64FDCD}">
      <dgm:prSet/>
      <dgm:spPr/>
      <dgm:t>
        <a:bodyPr/>
        <a:lstStyle/>
        <a:p>
          <a:r>
            <a:rPr lang="en-US"/>
            <a:t>Goal: Minimize exams, cost, waiting time; Maximize accuracy, sensitivity, specificity</a:t>
          </a:r>
        </a:p>
      </dgm:t>
    </dgm:pt>
    <dgm:pt modelId="{1B113DCA-7F16-4FAF-8CB8-95FEF99C0D43}" type="parTrans" cxnId="{B9879CE2-7386-4D0C-A711-DCC171DF7CC7}">
      <dgm:prSet/>
      <dgm:spPr/>
      <dgm:t>
        <a:bodyPr/>
        <a:lstStyle/>
        <a:p>
          <a:endParaRPr lang="en-US"/>
        </a:p>
      </dgm:t>
    </dgm:pt>
    <dgm:pt modelId="{97BB1C49-24D1-402F-B2EB-0B0D0DDBF9EC}" type="sibTrans" cxnId="{B9879CE2-7386-4D0C-A711-DCC171DF7CC7}">
      <dgm:prSet/>
      <dgm:spPr/>
      <dgm:t>
        <a:bodyPr/>
        <a:lstStyle/>
        <a:p>
          <a:endParaRPr lang="en-US"/>
        </a:p>
      </dgm:t>
    </dgm:pt>
    <dgm:pt modelId="{59773E88-409E-4F02-BA30-08B23847E449}" type="pres">
      <dgm:prSet presAssocID="{BB41D24E-3A61-4469-ADA2-7F10DF40A193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B3B0BD5E-770D-418D-9940-3D300F79B2A7}" type="pres">
      <dgm:prSet presAssocID="{BB41D24E-3A61-4469-ADA2-7F10DF40A193}" presName="container" presStyleCnt="0">
        <dgm:presLayoutVars>
          <dgm:dir/>
          <dgm:resizeHandles val="exact"/>
        </dgm:presLayoutVars>
      </dgm:prSet>
      <dgm:spPr/>
    </dgm:pt>
    <dgm:pt modelId="{2812E967-E44A-4BA4-8E98-7C306437371F}" type="pres">
      <dgm:prSet presAssocID="{268438F8-3765-4E2B-BE5E-7067D86F051B}" presName="compNode" presStyleCnt="0"/>
      <dgm:spPr/>
    </dgm:pt>
    <dgm:pt modelId="{4392A947-DB58-40CB-A74E-F87B2089978C}" type="pres">
      <dgm:prSet presAssocID="{268438F8-3765-4E2B-BE5E-7067D86F051B}" presName="iconBgRect" presStyleLbl="bgShp" presStyleIdx="0" presStyleCnt="3"/>
      <dgm:spPr/>
    </dgm:pt>
    <dgm:pt modelId="{79E21084-A8B6-482C-9818-D52EC54424D5}" type="pres">
      <dgm:prSet presAssocID="{268438F8-3765-4E2B-BE5E-7067D86F051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spital"/>
        </a:ext>
      </dgm:extLst>
    </dgm:pt>
    <dgm:pt modelId="{89DB7076-5649-43AD-A368-B9CB9585D4FC}" type="pres">
      <dgm:prSet presAssocID="{268438F8-3765-4E2B-BE5E-7067D86F051B}" presName="spaceRect" presStyleCnt="0"/>
      <dgm:spPr/>
    </dgm:pt>
    <dgm:pt modelId="{750FB6A5-05EC-462B-8D5E-83CCED65B567}" type="pres">
      <dgm:prSet presAssocID="{268438F8-3765-4E2B-BE5E-7067D86F051B}" presName="textRect" presStyleLbl="revTx" presStyleIdx="0" presStyleCnt="3">
        <dgm:presLayoutVars>
          <dgm:chMax val="1"/>
          <dgm:chPref val="1"/>
        </dgm:presLayoutVars>
      </dgm:prSet>
      <dgm:spPr/>
      <dgm:t>
        <a:bodyPr/>
        <a:lstStyle/>
        <a:p>
          <a:endParaRPr lang="sk-SK"/>
        </a:p>
      </dgm:t>
    </dgm:pt>
    <dgm:pt modelId="{012C924C-2125-49DD-AF5D-213A59CC3998}" type="pres">
      <dgm:prSet presAssocID="{EC4B4364-4AF8-49D0-9DA0-D8480280795D}" presName="sibTrans" presStyleLbl="sibTrans2D1" presStyleIdx="0" presStyleCnt="0"/>
      <dgm:spPr/>
      <dgm:t>
        <a:bodyPr/>
        <a:lstStyle/>
        <a:p>
          <a:endParaRPr lang="sk-SK"/>
        </a:p>
      </dgm:t>
    </dgm:pt>
    <dgm:pt modelId="{04E975A2-546F-433F-86C4-6F6CA1481A45}" type="pres">
      <dgm:prSet presAssocID="{79131454-F8A8-44B4-B925-827EAB1D23F9}" presName="compNode" presStyleCnt="0"/>
      <dgm:spPr/>
    </dgm:pt>
    <dgm:pt modelId="{C18FECD6-09D1-4BB2-A1CD-C3381DD1991A}" type="pres">
      <dgm:prSet presAssocID="{79131454-F8A8-44B4-B925-827EAB1D23F9}" presName="iconBgRect" presStyleLbl="bgShp" presStyleIdx="1" presStyleCnt="3"/>
      <dgm:spPr/>
    </dgm:pt>
    <dgm:pt modelId="{85B493D4-0F44-4EA2-BDB3-5D987CEF9839}" type="pres">
      <dgm:prSet presAssocID="{79131454-F8A8-44B4-B925-827EAB1D23F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70D84E3C-C79A-486C-AC8D-7F1D329C0BB4}" type="pres">
      <dgm:prSet presAssocID="{79131454-F8A8-44B4-B925-827EAB1D23F9}" presName="spaceRect" presStyleCnt="0"/>
      <dgm:spPr/>
    </dgm:pt>
    <dgm:pt modelId="{A711FBFD-AB87-4B70-8B0E-E2BA56A27994}" type="pres">
      <dgm:prSet presAssocID="{79131454-F8A8-44B4-B925-827EAB1D23F9}" presName="textRect" presStyleLbl="revTx" presStyleIdx="1" presStyleCnt="3">
        <dgm:presLayoutVars>
          <dgm:chMax val="1"/>
          <dgm:chPref val="1"/>
        </dgm:presLayoutVars>
      </dgm:prSet>
      <dgm:spPr/>
      <dgm:t>
        <a:bodyPr/>
        <a:lstStyle/>
        <a:p>
          <a:endParaRPr lang="sk-SK"/>
        </a:p>
      </dgm:t>
    </dgm:pt>
    <dgm:pt modelId="{9C738A1E-C381-41FA-ACC2-4DF2A230FE6D}" type="pres">
      <dgm:prSet presAssocID="{5261B1C2-322E-4C05-B2AC-3CD7E5459C35}" presName="sibTrans" presStyleLbl="sibTrans2D1" presStyleIdx="0" presStyleCnt="0"/>
      <dgm:spPr/>
      <dgm:t>
        <a:bodyPr/>
        <a:lstStyle/>
        <a:p>
          <a:endParaRPr lang="sk-SK"/>
        </a:p>
      </dgm:t>
    </dgm:pt>
    <dgm:pt modelId="{2AF7E143-F533-497E-A922-CD20701DF24E}" type="pres">
      <dgm:prSet presAssocID="{DFC59805-366B-40A3-97D6-A739AA64FDCD}" presName="compNode" presStyleCnt="0"/>
      <dgm:spPr/>
    </dgm:pt>
    <dgm:pt modelId="{91AD1929-2A2D-41AE-BCC3-AFD74E123357}" type="pres">
      <dgm:prSet presAssocID="{DFC59805-366B-40A3-97D6-A739AA64FDCD}" presName="iconBgRect" presStyleLbl="bgShp" presStyleIdx="2" presStyleCnt="3"/>
      <dgm:spPr/>
    </dgm:pt>
    <dgm:pt modelId="{2353C1A6-E14F-4C87-A0C1-BCAEB70205E9}" type="pres">
      <dgm:prSet presAssocID="{DFC59805-366B-40A3-97D6-A739AA64FDC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"/>
        </a:ext>
      </dgm:extLst>
    </dgm:pt>
    <dgm:pt modelId="{0AC9AE9E-22EB-47F3-892F-D8D010DD6756}" type="pres">
      <dgm:prSet presAssocID="{DFC59805-366B-40A3-97D6-A739AA64FDCD}" presName="spaceRect" presStyleCnt="0"/>
      <dgm:spPr/>
    </dgm:pt>
    <dgm:pt modelId="{1C8A8DBA-796F-4A21-BAEF-E00C67714716}" type="pres">
      <dgm:prSet presAssocID="{DFC59805-366B-40A3-97D6-A739AA64FDCD}" presName="textRect" presStyleLbl="revTx" presStyleIdx="2" presStyleCnt="3">
        <dgm:presLayoutVars>
          <dgm:chMax val="1"/>
          <dgm:chPref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C737F58F-B4BB-4596-A762-44E5577186F5}" type="presOf" srcId="{BB41D24E-3A61-4469-ADA2-7F10DF40A193}" destId="{59773E88-409E-4F02-BA30-08B23847E449}" srcOrd="0" destOrd="0" presId="urn:microsoft.com/office/officeart/2018/2/layout/IconCircleList"/>
    <dgm:cxn modelId="{D6D800CC-B4C1-4975-A3A1-DE6ED75AF7C0}" type="presOf" srcId="{5261B1C2-322E-4C05-B2AC-3CD7E5459C35}" destId="{9C738A1E-C381-41FA-ACC2-4DF2A230FE6D}" srcOrd="0" destOrd="0" presId="urn:microsoft.com/office/officeart/2018/2/layout/IconCircleList"/>
    <dgm:cxn modelId="{B9879CE2-7386-4D0C-A711-DCC171DF7CC7}" srcId="{BB41D24E-3A61-4469-ADA2-7F10DF40A193}" destId="{DFC59805-366B-40A3-97D6-A739AA64FDCD}" srcOrd="2" destOrd="0" parTransId="{1B113DCA-7F16-4FAF-8CB8-95FEF99C0D43}" sibTransId="{97BB1C49-24D1-402F-B2EB-0B0D0DDBF9EC}"/>
    <dgm:cxn modelId="{68E68AEE-E86F-4AC8-B6B2-F9302619DE54}" srcId="{BB41D24E-3A61-4469-ADA2-7F10DF40A193}" destId="{79131454-F8A8-44B4-B925-827EAB1D23F9}" srcOrd="1" destOrd="0" parTransId="{C4CDC6F0-0B1A-4BF5-818A-6DF3027245E3}" sibTransId="{5261B1C2-322E-4C05-B2AC-3CD7E5459C35}"/>
    <dgm:cxn modelId="{F56FDD32-9373-45EF-AA6A-37A9821ABF67}" type="presOf" srcId="{EC4B4364-4AF8-49D0-9DA0-D8480280795D}" destId="{012C924C-2125-49DD-AF5D-213A59CC3998}" srcOrd="0" destOrd="0" presId="urn:microsoft.com/office/officeart/2018/2/layout/IconCircleList"/>
    <dgm:cxn modelId="{CA6D0F7A-4A29-48A0-93E3-8941BA442E8D}" type="presOf" srcId="{DFC59805-366B-40A3-97D6-A739AA64FDCD}" destId="{1C8A8DBA-796F-4A21-BAEF-E00C67714716}" srcOrd="0" destOrd="0" presId="urn:microsoft.com/office/officeart/2018/2/layout/IconCircleList"/>
    <dgm:cxn modelId="{4FA181BF-070C-48C4-A7E6-9C7BBCDBCD40}" srcId="{BB41D24E-3A61-4469-ADA2-7F10DF40A193}" destId="{268438F8-3765-4E2B-BE5E-7067D86F051B}" srcOrd="0" destOrd="0" parTransId="{F67347CB-1580-4C24-8EDC-2E4E9CE149AE}" sibTransId="{EC4B4364-4AF8-49D0-9DA0-D8480280795D}"/>
    <dgm:cxn modelId="{9FE15190-D89B-41D0-85E5-666E771D5CDA}" type="presOf" srcId="{79131454-F8A8-44B4-B925-827EAB1D23F9}" destId="{A711FBFD-AB87-4B70-8B0E-E2BA56A27994}" srcOrd="0" destOrd="0" presId="urn:microsoft.com/office/officeart/2018/2/layout/IconCircleList"/>
    <dgm:cxn modelId="{CC231DD8-B9CB-4C3B-935B-D8AD9B1D78A6}" type="presOf" srcId="{268438F8-3765-4E2B-BE5E-7067D86F051B}" destId="{750FB6A5-05EC-462B-8D5E-83CCED65B567}" srcOrd="0" destOrd="0" presId="urn:microsoft.com/office/officeart/2018/2/layout/IconCircleList"/>
    <dgm:cxn modelId="{99C80D7F-6545-4A3E-9AD9-A5C8E027C90A}" type="presParOf" srcId="{59773E88-409E-4F02-BA30-08B23847E449}" destId="{B3B0BD5E-770D-418D-9940-3D300F79B2A7}" srcOrd="0" destOrd="0" presId="urn:microsoft.com/office/officeart/2018/2/layout/IconCircleList"/>
    <dgm:cxn modelId="{285B655F-D843-4532-8407-30EE1BC8AC0B}" type="presParOf" srcId="{B3B0BD5E-770D-418D-9940-3D300F79B2A7}" destId="{2812E967-E44A-4BA4-8E98-7C306437371F}" srcOrd="0" destOrd="0" presId="urn:microsoft.com/office/officeart/2018/2/layout/IconCircleList"/>
    <dgm:cxn modelId="{65800CCB-3309-4A6E-B155-A335D6755017}" type="presParOf" srcId="{2812E967-E44A-4BA4-8E98-7C306437371F}" destId="{4392A947-DB58-40CB-A74E-F87B2089978C}" srcOrd="0" destOrd="0" presId="urn:microsoft.com/office/officeart/2018/2/layout/IconCircleList"/>
    <dgm:cxn modelId="{FA451925-7AFA-4BD7-85EC-672C9BC84018}" type="presParOf" srcId="{2812E967-E44A-4BA4-8E98-7C306437371F}" destId="{79E21084-A8B6-482C-9818-D52EC54424D5}" srcOrd="1" destOrd="0" presId="urn:microsoft.com/office/officeart/2018/2/layout/IconCircleList"/>
    <dgm:cxn modelId="{205E91EF-0695-4E6F-889F-FAC3D7AB8EB7}" type="presParOf" srcId="{2812E967-E44A-4BA4-8E98-7C306437371F}" destId="{89DB7076-5649-43AD-A368-B9CB9585D4FC}" srcOrd="2" destOrd="0" presId="urn:microsoft.com/office/officeart/2018/2/layout/IconCircleList"/>
    <dgm:cxn modelId="{58756822-3DE1-4191-B842-E115E428B8C5}" type="presParOf" srcId="{2812E967-E44A-4BA4-8E98-7C306437371F}" destId="{750FB6A5-05EC-462B-8D5E-83CCED65B567}" srcOrd="3" destOrd="0" presId="urn:microsoft.com/office/officeart/2018/2/layout/IconCircleList"/>
    <dgm:cxn modelId="{74DBECE8-6CC3-4175-8D01-EF7A24CE48D8}" type="presParOf" srcId="{B3B0BD5E-770D-418D-9940-3D300F79B2A7}" destId="{012C924C-2125-49DD-AF5D-213A59CC3998}" srcOrd="1" destOrd="0" presId="urn:microsoft.com/office/officeart/2018/2/layout/IconCircleList"/>
    <dgm:cxn modelId="{10491EB0-26AB-4DCF-96A6-DC26A898B0DE}" type="presParOf" srcId="{B3B0BD5E-770D-418D-9940-3D300F79B2A7}" destId="{04E975A2-546F-433F-86C4-6F6CA1481A45}" srcOrd="2" destOrd="0" presId="urn:microsoft.com/office/officeart/2018/2/layout/IconCircleList"/>
    <dgm:cxn modelId="{7C6AD0D5-0253-49EC-A675-F06A915F795E}" type="presParOf" srcId="{04E975A2-546F-433F-86C4-6F6CA1481A45}" destId="{C18FECD6-09D1-4BB2-A1CD-C3381DD1991A}" srcOrd="0" destOrd="0" presId="urn:microsoft.com/office/officeart/2018/2/layout/IconCircleList"/>
    <dgm:cxn modelId="{21062591-93B3-4985-993D-B7F6604F05E6}" type="presParOf" srcId="{04E975A2-546F-433F-86C4-6F6CA1481A45}" destId="{85B493D4-0F44-4EA2-BDB3-5D987CEF9839}" srcOrd="1" destOrd="0" presId="urn:microsoft.com/office/officeart/2018/2/layout/IconCircleList"/>
    <dgm:cxn modelId="{129D03D3-8DC5-47FC-8444-0BA38754D124}" type="presParOf" srcId="{04E975A2-546F-433F-86C4-6F6CA1481A45}" destId="{70D84E3C-C79A-486C-AC8D-7F1D329C0BB4}" srcOrd="2" destOrd="0" presId="urn:microsoft.com/office/officeart/2018/2/layout/IconCircleList"/>
    <dgm:cxn modelId="{013A8172-3FB3-4C31-A6FE-2579123B22E9}" type="presParOf" srcId="{04E975A2-546F-433F-86C4-6F6CA1481A45}" destId="{A711FBFD-AB87-4B70-8B0E-E2BA56A27994}" srcOrd="3" destOrd="0" presId="urn:microsoft.com/office/officeart/2018/2/layout/IconCircleList"/>
    <dgm:cxn modelId="{3340AC54-8056-46EA-BE3B-E51E89EEC35B}" type="presParOf" srcId="{B3B0BD5E-770D-418D-9940-3D300F79B2A7}" destId="{9C738A1E-C381-41FA-ACC2-4DF2A230FE6D}" srcOrd="3" destOrd="0" presId="urn:microsoft.com/office/officeart/2018/2/layout/IconCircleList"/>
    <dgm:cxn modelId="{64E7A10D-AC56-43D8-AD3A-999F11E89CEC}" type="presParOf" srcId="{B3B0BD5E-770D-418D-9940-3D300F79B2A7}" destId="{2AF7E143-F533-497E-A922-CD20701DF24E}" srcOrd="4" destOrd="0" presId="urn:microsoft.com/office/officeart/2018/2/layout/IconCircleList"/>
    <dgm:cxn modelId="{FA923956-3794-4716-A9D9-A8753881C2E3}" type="presParOf" srcId="{2AF7E143-F533-497E-A922-CD20701DF24E}" destId="{91AD1929-2A2D-41AE-BCC3-AFD74E123357}" srcOrd="0" destOrd="0" presId="urn:microsoft.com/office/officeart/2018/2/layout/IconCircleList"/>
    <dgm:cxn modelId="{0EA3D55E-F466-41CE-9CCA-5F2E52E88514}" type="presParOf" srcId="{2AF7E143-F533-497E-A922-CD20701DF24E}" destId="{2353C1A6-E14F-4C87-A0C1-BCAEB70205E9}" srcOrd="1" destOrd="0" presId="urn:microsoft.com/office/officeart/2018/2/layout/IconCircleList"/>
    <dgm:cxn modelId="{421F9F22-2F52-40EF-AE20-E30A6ED87E09}" type="presParOf" srcId="{2AF7E143-F533-497E-A922-CD20701DF24E}" destId="{0AC9AE9E-22EB-47F3-892F-D8D010DD6756}" srcOrd="2" destOrd="0" presId="urn:microsoft.com/office/officeart/2018/2/layout/IconCircleList"/>
    <dgm:cxn modelId="{272A9030-C21A-4D84-9DA5-56AF959627C5}" type="presParOf" srcId="{2AF7E143-F533-497E-A922-CD20701DF24E}" destId="{1C8A8DBA-796F-4A21-BAEF-E00C67714716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A0C9FA-B44D-4706-949D-B3CAD71461FC}" type="doc">
      <dgm:prSet loTypeId="urn:microsoft.com/office/officeart/2008/layout/AlternatingHexagons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1AF19367-0D2F-4532-AC83-C855624CEDBF}">
      <dgm:prSet/>
      <dgm:spPr/>
      <dgm:t>
        <a:bodyPr/>
        <a:lstStyle/>
        <a:p>
          <a:r>
            <a:rPr lang="en-US"/>
            <a:t>Computerized optimization of diagnosis</a:t>
          </a:r>
        </a:p>
      </dgm:t>
    </dgm:pt>
    <dgm:pt modelId="{DAB91656-61E5-47D6-BA96-E61F4902C4DD}" type="parTrans" cxnId="{B5227724-55DE-4B29-8B53-9166DF392F4B}">
      <dgm:prSet/>
      <dgm:spPr/>
      <dgm:t>
        <a:bodyPr/>
        <a:lstStyle/>
        <a:p>
          <a:endParaRPr lang="en-US"/>
        </a:p>
      </dgm:t>
    </dgm:pt>
    <dgm:pt modelId="{06537FFC-5D1D-4264-AF09-4A80268A2B32}" type="sibTrans" cxnId="{B5227724-55DE-4B29-8B53-9166DF392F4B}">
      <dgm:prSet/>
      <dgm:spPr/>
      <dgm:t>
        <a:bodyPr/>
        <a:lstStyle/>
        <a:p>
          <a:endParaRPr lang="en-US"/>
        </a:p>
      </dgm:t>
    </dgm:pt>
    <dgm:pt modelId="{F1E6EA01-5CF5-4490-9609-7B88E63DFB2B}">
      <dgm:prSet/>
      <dgm:spPr/>
      <dgm:t>
        <a:bodyPr/>
        <a:lstStyle/>
        <a:p>
          <a:r>
            <a:rPr lang="en-US"/>
            <a:t>Tasks: Global optimization, personalization, scheduling, preventive maintenance</a:t>
          </a:r>
        </a:p>
      </dgm:t>
    </dgm:pt>
    <dgm:pt modelId="{FA64ED52-FAB1-4F36-9020-D14F8F722D81}" type="parTrans" cxnId="{611FB7BA-6C60-444A-9FF0-069E5B3B49B2}">
      <dgm:prSet/>
      <dgm:spPr/>
      <dgm:t>
        <a:bodyPr/>
        <a:lstStyle/>
        <a:p>
          <a:endParaRPr lang="en-US"/>
        </a:p>
      </dgm:t>
    </dgm:pt>
    <dgm:pt modelId="{806C61B2-3AF4-4BB2-B035-DCCFF418A6CA}" type="sibTrans" cxnId="{611FB7BA-6C60-444A-9FF0-069E5B3B49B2}">
      <dgm:prSet/>
      <dgm:spPr/>
      <dgm:t>
        <a:bodyPr/>
        <a:lstStyle/>
        <a:p>
          <a:endParaRPr lang="en-US"/>
        </a:p>
      </dgm:t>
    </dgm:pt>
    <dgm:pt modelId="{576030D6-0CAF-4814-80CA-BE07AEE95204}">
      <dgm:prSet/>
      <dgm:spPr/>
      <dgm:t>
        <a:bodyPr/>
        <a:lstStyle/>
        <a:p>
          <a:r>
            <a:rPr lang="en-US"/>
            <a:t>Single approach: Evolutionary Algorithms (EA)</a:t>
          </a:r>
        </a:p>
      </dgm:t>
    </dgm:pt>
    <dgm:pt modelId="{45AD0E38-58DF-4966-82D5-38B29DC76CBE}" type="parTrans" cxnId="{8AEA26B7-BA36-448A-95C4-0AA63CA5A25D}">
      <dgm:prSet/>
      <dgm:spPr/>
      <dgm:t>
        <a:bodyPr/>
        <a:lstStyle/>
        <a:p>
          <a:endParaRPr lang="en-US"/>
        </a:p>
      </dgm:t>
    </dgm:pt>
    <dgm:pt modelId="{C9A5C3B3-D143-42B2-9D49-EA05875152A3}" type="sibTrans" cxnId="{8AEA26B7-BA36-448A-95C4-0AA63CA5A25D}">
      <dgm:prSet/>
      <dgm:spPr/>
      <dgm:t>
        <a:bodyPr/>
        <a:lstStyle/>
        <a:p>
          <a:endParaRPr lang="en-US"/>
        </a:p>
      </dgm:t>
    </dgm:pt>
    <dgm:pt modelId="{8235A68B-DB4D-4A91-A697-DD94CE91E728}" type="pres">
      <dgm:prSet presAssocID="{3EA0C9FA-B44D-4706-949D-B3CAD71461FC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sk-SK"/>
        </a:p>
      </dgm:t>
    </dgm:pt>
    <dgm:pt modelId="{9DAC0EDC-C70C-4B30-AEB1-E91AEB14F093}" type="pres">
      <dgm:prSet presAssocID="{1AF19367-0D2F-4532-AC83-C855624CEDBF}" presName="composite" presStyleCnt="0"/>
      <dgm:spPr/>
    </dgm:pt>
    <dgm:pt modelId="{C8EB57D4-7B1F-4C1C-B118-E9DC82407389}" type="pres">
      <dgm:prSet presAssocID="{1AF19367-0D2F-4532-AC83-C855624CEDB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E06963C0-AD68-479B-B7A2-0BF05CA5F5CA}" type="pres">
      <dgm:prSet presAssocID="{1AF19367-0D2F-4532-AC83-C855624CEDB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EE3FA298-333D-4B6E-A9E1-A25FFEB0C8E5}" type="pres">
      <dgm:prSet presAssocID="{1AF19367-0D2F-4532-AC83-C855624CEDBF}" presName="BalanceSpacing" presStyleCnt="0"/>
      <dgm:spPr/>
    </dgm:pt>
    <dgm:pt modelId="{5CEBC41D-40D4-42E9-8404-E59C2CE7694C}" type="pres">
      <dgm:prSet presAssocID="{1AF19367-0D2F-4532-AC83-C855624CEDBF}" presName="BalanceSpacing1" presStyleCnt="0"/>
      <dgm:spPr/>
    </dgm:pt>
    <dgm:pt modelId="{289A0EA2-3A94-4C54-BA64-CC5EB8980898}" type="pres">
      <dgm:prSet presAssocID="{06537FFC-5D1D-4264-AF09-4A80268A2B32}" presName="Accent1Text" presStyleLbl="node1" presStyleIdx="1" presStyleCnt="6"/>
      <dgm:spPr/>
      <dgm:t>
        <a:bodyPr/>
        <a:lstStyle/>
        <a:p>
          <a:endParaRPr lang="sk-SK"/>
        </a:p>
      </dgm:t>
    </dgm:pt>
    <dgm:pt modelId="{6B99E86A-BC2E-473D-99F6-20032EFDC4C2}" type="pres">
      <dgm:prSet presAssocID="{06537FFC-5D1D-4264-AF09-4A80268A2B32}" presName="spaceBetweenRectangles" presStyleCnt="0"/>
      <dgm:spPr/>
    </dgm:pt>
    <dgm:pt modelId="{8A7B5B4E-CE27-4C9C-AF1F-32D3882731C8}" type="pres">
      <dgm:prSet presAssocID="{F1E6EA01-5CF5-4490-9609-7B88E63DFB2B}" presName="composite" presStyleCnt="0"/>
      <dgm:spPr/>
    </dgm:pt>
    <dgm:pt modelId="{CDB815BD-0272-4A3D-86E0-ADF75FA2FE07}" type="pres">
      <dgm:prSet presAssocID="{F1E6EA01-5CF5-4490-9609-7B88E63DFB2B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2B89598E-4C1A-405C-85C8-1D1B758AE30B}" type="pres">
      <dgm:prSet presAssocID="{F1E6EA01-5CF5-4490-9609-7B88E63DFB2B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3F2C8252-17A1-4AD1-A033-AE4B5DDF3CE0}" type="pres">
      <dgm:prSet presAssocID="{F1E6EA01-5CF5-4490-9609-7B88E63DFB2B}" presName="BalanceSpacing" presStyleCnt="0"/>
      <dgm:spPr/>
    </dgm:pt>
    <dgm:pt modelId="{8EA4B2C7-B6C4-4C3B-94AD-15D09EB30137}" type="pres">
      <dgm:prSet presAssocID="{F1E6EA01-5CF5-4490-9609-7B88E63DFB2B}" presName="BalanceSpacing1" presStyleCnt="0"/>
      <dgm:spPr/>
    </dgm:pt>
    <dgm:pt modelId="{FF1F2FB3-22D5-4740-AFC3-B1A989D6D830}" type="pres">
      <dgm:prSet presAssocID="{806C61B2-3AF4-4BB2-B035-DCCFF418A6CA}" presName="Accent1Text" presStyleLbl="node1" presStyleIdx="3" presStyleCnt="6"/>
      <dgm:spPr/>
      <dgm:t>
        <a:bodyPr/>
        <a:lstStyle/>
        <a:p>
          <a:endParaRPr lang="sk-SK"/>
        </a:p>
      </dgm:t>
    </dgm:pt>
    <dgm:pt modelId="{3E6B8F04-6AA4-45F6-B029-FBE987A95548}" type="pres">
      <dgm:prSet presAssocID="{806C61B2-3AF4-4BB2-B035-DCCFF418A6CA}" presName="spaceBetweenRectangles" presStyleCnt="0"/>
      <dgm:spPr/>
    </dgm:pt>
    <dgm:pt modelId="{E4752D98-6976-4281-B3A1-3CD3F43FD1E0}" type="pres">
      <dgm:prSet presAssocID="{576030D6-0CAF-4814-80CA-BE07AEE95204}" presName="composite" presStyleCnt="0"/>
      <dgm:spPr/>
    </dgm:pt>
    <dgm:pt modelId="{6A9E4D13-E0CA-4B22-926D-5D6C4A9A377D}" type="pres">
      <dgm:prSet presAssocID="{576030D6-0CAF-4814-80CA-BE07AEE95204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0320EFFA-115B-4EC3-97E4-68F8D77E9FF2}" type="pres">
      <dgm:prSet presAssocID="{576030D6-0CAF-4814-80CA-BE07AEE95204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96B74531-CAAF-4161-A651-5DEE579C8D44}" type="pres">
      <dgm:prSet presAssocID="{576030D6-0CAF-4814-80CA-BE07AEE95204}" presName="BalanceSpacing" presStyleCnt="0"/>
      <dgm:spPr/>
    </dgm:pt>
    <dgm:pt modelId="{43CE5C7C-36A6-4121-91AE-2658E6D44168}" type="pres">
      <dgm:prSet presAssocID="{576030D6-0CAF-4814-80CA-BE07AEE95204}" presName="BalanceSpacing1" presStyleCnt="0"/>
      <dgm:spPr/>
    </dgm:pt>
    <dgm:pt modelId="{CDCAAD6C-314D-4878-B36C-563920873B7F}" type="pres">
      <dgm:prSet presAssocID="{C9A5C3B3-D143-42B2-9D49-EA05875152A3}" presName="Accent1Text" presStyleLbl="node1" presStyleIdx="5" presStyleCnt="6"/>
      <dgm:spPr/>
      <dgm:t>
        <a:bodyPr/>
        <a:lstStyle/>
        <a:p>
          <a:endParaRPr lang="sk-SK"/>
        </a:p>
      </dgm:t>
    </dgm:pt>
  </dgm:ptLst>
  <dgm:cxnLst>
    <dgm:cxn modelId="{912786A1-459A-4AA7-89A8-E068D2CBB276}" type="presOf" srcId="{3EA0C9FA-B44D-4706-949D-B3CAD71461FC}" destId="{8235A68B-DB4D-4A91-A697-DD94CE91E728}" srcOrd="0" destOrd="0" presId="urn:microsoft.com/office/officeart/2008/layout/AlternatingHexagons"/>
    <dgm:cxn modelId="{71EB6D69-7CF4-4D67-9421-F37A93B87948}" type="presOf" srcId="{1AF19367-0D2F-4532-AC83-C855624CEDBF}" destId="{C8EB57D4-7B1F-4C1C-B118-E9DC82407389}" srcOrd="0" destOrd="0" presId="urn:microsoft.com/office/officeart/2008/layout/AlternatingHexagons"/>
    <dgm:cxn modelId="{8D7C7DCD-F376-4943-9CDC-994BF580D530}" type="presOf" srcId="{F1E6EA01-5CF5-4490-9609-7B88E63DFB2B}" destId="{CDB815BD-0272-4A3D-86E0-ADF75FA2FE07}" srcOrd="0" destOrd="0" presId="urn:microsoft.com/office/officeart/2008/layout/AlternatingHexagons"/>
    <dgm:cxn modelId="{884E599D-977B-497D-BE90-790B7147A27A}" type="presOf" srcId="{806C61B2-3AF4-4BB2-B035-DCCFF418A6CA}" destId="{FF1F2FB3-22D5-4740-AFC3-B1A989D6D830}" srcOrd="0" destOrd="0" presId="urn:microsoft.com/office/officeart/2008/layout/AlternatingHexagons"/>
    <dgm:cxn modelId="{8AEA26B7-BA36-448A-95C4-0AA63CA5A25D}" srcId="{3EA0C9FA-B44D-4706-949D-B3CAD71461FC}" destId="{576030D6-0CAF-4814-80CA-BE07AEE95204}" srcOrd="2" destOrd="0" parTransId="{45AD0E38-58DF-4966-82D5-38B29DC76CBE}" sibTransId="{C9A5C3B3-D143-42B2-9D49-EA05875152A3}"/>
    <dgm:cxn modelId="{611FB7BA-6C60-444A-9FF0-069E5B3B49B2}" srcId="{3EA0C9FA-B44D-4706-949D-B3CAD71461FC}" destId="{F1E6EA01-5CF5-4490-9609-7B88E63DFB2B}" srcOrd="1" destOrd="0" parTransId="{FA64ED52-FAB1-4F36-9020-D14F8F722D81}" sibTransId="{806C61B2-3AF4-4BB2-B035-DCCFF418A6CA}"/>
    <dgm:cxn modelId="{EDD474EE-80DD-4EFE-9EE4-026EE23854F9}" type="presOf" srcId="{06537FFC-5D1D-4264-AF09-4A80268A2B32}" destId="{289A0EA2-3A94-4C54-BA64-CC5EB8980898}" srcOrd="0" destOrd="0" presId="urn:microsoft.com/office/officeart/2008/layout/AlternatingHexagons"/>
    <dgm:cxn modelId="{B5227724-55DE-4B29-8B53-9166DF392F4B}" srcId="{3EA0C9FA-B44D-4706-949D-B3CAD71461FC}" destId="{1AF19367-0D2F-4532-AC83-C855624CEDBF}" srcOrd="0" destOrd="0" parTransId="{DAB91656-61E5-47D6-BA96-E61F4902C4DD}" sibTransId="{06537FFC-5D1D-4264-AF09-4A80268A2B32}"/>
    <dgm:cxn modelId="{21741201-6A14-4E82-8875-423A6FBD2F26}" type="presOf" srcId="{576030D6-0CAF-4814-80CA-BE07AEE95204}" destId="{6A9E4D13-E0CA-4B22-926D-5D6C4A9A377D}" srcOrd="0" destOrd="0" presId="urn:microsoft.com/office/officeart/2008/layout/AlternatingHexagons"/>
    <dgm:cxn modelId="{BAAC8D58-C5A6-4313-BADC-116EECE79789}" type="presOf" srcId="{C9A5C3B3-D143-42B2-9D49-EA05875152A3}" destId="{CDCAAD6C-314D-4878-B36C-563920873B7F}" srcOrd="0" destOrd="0" presId="urn:microsoft.com/office/officeart/2008/layout/AlternatingHexagons"/>
    <dgm:cxn modelId="{3771CA9E-5408-49BC-8A20-C6544E8EF372}" type="presParOf" srcId="{8235A68B-DB4D-4A91-A697-DD94CE91E728}" destId="{9DAC0EDC-C70C-4B30-AEB1-E91AEB14F093}" srcOrd="0" destOrd="0" presId="urn:microsoft.com/office/officeart/2008/layout/AlternatingHexagons"/>
    <dgm:cxn modelId="{1717E929-E44F-4945-BDBC-CAF4AF99CD61}" type="presParOf" srcId="{9DAC0EDC-C70C-4B30-AEB1-E91AEB14F093}" destId="{C8EB57D4-7B1F-4C1C-B118-E9DC82407389}" srcOrd="0" destOrd="0" presId="urn:microsoft.com/office/officeart/2008/layout/AlternatingHexagons"/>
    <dgm:cxn modelId="{EE5AC634-0CE1-4762-8AB2-278EB7CF846C}" type="presParOf" srcId="{9DAC0EDC-C70C-4B30-AEB1-E91AEB14F093}" destId="{E06963C0-AD68-479B-B7A2-0BF05CA5F5CA}" srcOrd="1" destOrd="0" presId="urn:microsoft.com/office/officeart/2008/layout/AlternatingHexagons"/>
    <dgm:cxn modelId="{C2063072-0E1F-40B7-BB59-833E26A038B7}" type="presParOf" srcId="{9DAC0EDC-C70C-4B30-AEB1-E91AEB14F093}" destId="{EE3FA298-333D-4B6E-A9E1-A25FFEB0C8E5}" srcOrd="2" destOrd="0" presId="urn:microsoft.com/office/officeart/2008/layout/AlternatingHexagons"/>
    <dgm:cxn modelId="{01942EED-D852-4C17-930A-9EAD73D93CF7}" type="presParOf" srcId="{9DAC0EDC-C70C-4B30-AEB1-E91AEB14F093}" destId="{5CEBC41D-40D4-42E9-8404-E59C2CE7694C}" srcOrd="3" destOrd="0" presId="urn:microsoft.com/office/officeart/2008/layout/AlternatingHexagons"/>
    <dgm:cxn modelId="{12D2EB19-7881-4138-AC27-7E662C5653B5}" type="presParOf" srcId="{9DAC0EDC-C70C-4B30-AEB1-E91AEB14F093}" destId="{289A0EA2-3A94-4C54-BA64-CC5EB8980898}" srcOrd="4" destOrd="0" presId="urn:microsoft.com/office/officeart/2008/layout/AlternatingHexagons"/>
    <dgm:cxn modelId="{48A89B82-8802-4CD4-9D48-0E54BE7EFB9C}" type="presParOf" srcId="{8235A68B-DB4D-4A91-A697-DD94CE91E728}" destId="{6B99E86A-BC2E-473D-99F6-20032EFDC4C2}" srcOrd="1" destOrd="0" presId="urn:microsoft.com/office/officeart/2008/layout/AlternatingHexagons"/>
    <dgm:cxn modelId="{AE2812DB-FCFF-4EAC-AEFF-A6CA85D871F7}" type="presParOf" srcId="{8235A68B-DB4D-4A91-A697-DD94CE91E728}" destId="{8A7B5B4E-CE27-4C9C-AF1F-32D3882731C8}" srcOrd="2" destOrd="0" presId="urn:microsoft.com/office/officeart/2008/layout/AlternatingHexagons"/>
    <dgm:cxn modelId="{00FC93FC-C4C6-4748-BD3F-84F49CBB67A2}" type="presParOf" srcId="{8A7B5B4E-CE27-4C9C-AF1F-32D3882731C8}" destId="{CDB815BD-0272-4A3D-86E0-ADF75FA2FE07}" srcOrd="0" destOrd="0" presId="urn:microsoft.com/office/officeart/2008/layout/AlternatingHexagons"/>
    <dgm:cxn modelId="{B9157617-5C4B-4C44-9107-76DC23707AAB}" type="presParOf" srcId="{8A7B5B4E-CE27-4C9C-AF1F-32D3882731C8}" destId="{2B89598E-4C1A-405C-85C8-1D1B758AE30B}" srcOrd="1" destOrd="0" presId="urn:microsoft.com/office/officeart/2008/layout/AlternatingHexagons"/>
    <dgm:cxn modelId="{D9259220-9F31-4F9A-A372-A6AA60EE8C75}" type="presParOf" srcId="{8A7B5B4E-CE27-4C9C-AF1F-32D3882731C8}" destId="{3F2C8252-17A1-4AD1-A033-AE4B5DDF3CE0}" srcOrd="2" destOrd="0" presId="urn:microsoft.com/office/officeart/2008/layout/AlternatingHexagons"/>
    <dgm:cxn modelId="{AA736C48-8871-434A-99A5-36FDD21ECF71}" type="presParOf" srcId="{8A7B5B4E-CE27-4C9C-AF1F-32D3882731C8}" destId="{8EA4B2C7-B6C4-4C3B-94AD-15D09EB30137}" srcOrd="3" destOrd="0" presId="urn:microsoft.com/office/officeart/2008/layout/AlternatingHexagons"/>
    <dgm:cxn modelId="{EEE4186D-30F5-4F7C-84D3-D696852120BB}" type="presParOf" srcId="{8A7B5B4E-CE27-4C9C-AF1F-32D3882731C8}" destId="{FF1F2FB3-22D5-4740-AFC3-B1A989D6D830}" srcOrd="4" destOrd="0" presId="urn:microsoft.com/office/officeart/2008/layout/AlternatingHexagons"/>
    <dgm:cxn modelId="{42779D79-4C85-423E-83F3-8EF9375D5F89}" type="presParOf" srcId="{8235A68B-DB4D-4A91-A697-DD94CE91E728}" destId="{3E6B8F04-6AA4-45F6-B029-FBE987A95548}" srcOrd="3" destOrd="0" presId="urn:microsoft.com/office/officeart/2008/layout/AlternatingHexagons"/>
    <dgm:cxn modelId="{1D59F239-358C-4F6C-B1CA-F18CA390944C}" type="presParOf" srcId="{8235A68B-DB4D-4A91-A697-DD94CE91E728}" destId="{E4752D98-6976-4281-B3A1-3CD3F43FD1E0}" srcOrd="4" destOrd="0" presId="urn:microsoft.com/office/officeart/2008/layout/AlternatingHexagons"/>
    <dgm:cxn modelId="{02D6647A-8426-4922-9991-BDCF3A5BFB01}" type="presParOf" srcId="{E4752D98-6976-4281-B3A1-3CD3F43FD1E0}" destId="{6A9E4D13-E0CA-4B22-926D-5D6C4A9A377D}" srcOrd="0" destOrd="0" presId="urn:microsoft.com/office/officeart/2008/layout/AlternatingHexagons"/>
    <dgm:cxn modelId="{40F97A78-F9A6-45A3-9FF3-0D35AD6361FB}" type="presParOf" srcId="{E4752D98-6976-4281-B3A1-3CD3F43FD1E0}" destId="{0320EFFA-115B-4EC3-97E4-68F8D77E9FF2}" srcOrd="1" destOrd="0" presId="urn:microsoft.com/office/officeart/2008/layout/AlternatingHexagons"/>
    <dgm:cxn modelId="{DEE508A9-622A-4995-BA90-923FD704B059}" type="presParOf" srcId="{E4752D98-6976-4281-B3A1-3CD3F43FD1E0}" destId="{96B74531-CAAF-4161-A651-5DEE579C8D44}" srcOrd="2" destOrd="0" presId="urn:microsoft.com/office/officeart/2008/layout/AlternatingHexagons"/>
    <dgm:cxn modelId="{B37636D7-17F1-4DB5-9C88-4829067CD032}" type="presParOf" srcId="{E4752D98-6976-4281-B3A1-3CD3F43FD1E0}" destId="{43CE5C7C-36A6-4121-91AE-2658E6D44168}" srcOrd="3" destOrd="0" presId="urn:microsoft.com/office/officeart/2008/layout/AlternatingHexagons"/>
    <dgm:cxn modelId="{3F479AA1-C2A1-40AF-AB2E-7B8575EE08D7}" type="presParOf" srcId="{E4752D98-6976-4281-B3A1-3CD3F43FD1E0}" destId="{CDCAAD6C-314D-4878-B36C-563920873B7F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2ABEA8-10F7-49AE-A01B-39D248FB0453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99800EA8-6C14-428B-B7D0-14B8E04F1CFA}">
      <dgm:prSet/>
      <dgm:spPr/>
      <dgm:t>
        <a:bodyPr/>
        <a:lstStyle/>
        <a:p>
          <a:pPr>
            <a:defRPr cap="all"/>
          </a:pPr>
          <a:r>
            <a:rPr lang="en-US"/>
            <a:t>Adapt to complex, noisy, multi-objective environments</a:t>
          </a:r>
        </a:p>
      </dgm:t>
    </dgm:pt>
    <dgm:pt modelId="{2A7FAC4A-999D-4C59-897A-9BD93B61C715}" type="parTrans" cxnId="{6CE3A0B5-83EF-494B-89F7-FF9B44D05BFF}">
      <dgm:prSet/>
      <dgm:spPr/>
      <dgm:t>
        <a:bodyPr/>
        <a:lstStyle/>
        <a:p>
          <a:endParaRPr lang="en-US"/>
        </a:p>
      </dgm:t>
    </dgm:pt>
    <dgm:pt modelId="{DF91792A-2F28-4E1D-8D5E-C91DFFDAF004}" type="sibTrans" cxnId="{6CE3A0B5-83EF-494B-89F7-FF9B44D05BFF}">
      <dgm:prSet/>
      <dgm:spPr/>
      <dgm:t>
        <a:bodyPr/>
        <a:lstStyle/>
        <a:p>
          <a:endParaRPr lang="en-US"/>
        </a:p>
      </dgm:t>
    </dgm:pt>
    <dgm:pt modelId="{46CC7003-2E2E-494A-9195-0CF63E1416E0}">
      <dgm:prSet/>
      <dgm:spPr/>
      <dgm:t>
        <a:bodyPr/>
        <a:lstStyle/>
        <a:p>
          <a:pPr>
            <a:defRPr cap="all"/>
          </a:pPr>
          <a:r>
            <a:rPr lang="en-US"/>
            <a:t>Handle incomplete data</a:t>
          </a:r>
        </a:p>
      </dgm:t>
    </dgm:pt>
    <dgm:pt modelId="{6E1E3F44-8032-4319-AA42-49C232BA5894}" type="parTrans" cxnId="{BB7CC951-9654-4B69-A69A-4E5439050811}">
      <dgm:prSet/>
      <dgm:spPr/>
      <dgm:t>
        <a:bodyPr/>
        <a:lstStyle/>
        <a:p>
          <a:endParaRPr lang="en-US"/>
        </a:p>
      </dgm:t>
    </dgm:pt>
    <dgm:pt modelId="{098F6767-2C3F-4D02-B506-DCC9E4DEA076}" type="sibTrans" cxnId="{BB7CC951-9654-4B69-A69A-4E5439050811}">
      <dgm:prSet/>
      <dgm:spPr/>
      <dgm:t>
        <a:bodyPr/>
        <a:lstStyle/>
        <a:p>
          <a:endParaRPr lang="en-US"/>
        </a:p>
      </dgm:t>
    </dgm:pt>
    <dgm:pt modelId="{C82E91CC-A0DD-4941-B1A6-E40794A79A4E}">
      <dgm:prSet/>
      <dgm:spPr/>
      <dgm:t>
        <a:bodyPr/>
        <a:lstStyle/>
        <a:p>
          <a:pPr>
            <a:defRPr cap="all"/>
          </a:pPr>
          <a:r>
            <a:rPr lang="en-US"/>
            <a:t>Find multiple personalized solutions</a:t>
          </a:r>
        </a:p>
      </dgm:t>
    </dgm:pt>
    <dgm:pt modelId="{93C3204D-556C-4A31-9B49-588D4937DE28}" type="parTrans" cxnId="{3159AB92-EA20-48BE-8DE6-A74C234A1DE0}">
      <dgm:prSet/>
      <dgm:spPr/>
      <dgm:t>
        <a:bodyPr/>
        <a:lstStyle/>
        <a:p>
          <a:endParaRPr lang="en-US"/>
        </a:p>
      </dgm:t>
    </dgm:pt>
    <dgm:pt modelId="{F2764B2D-1BFA-425E-BF20-1C89380007E6}" type="sibTrans" cxnId="{3159AB92-EA20-48BE-8DE6-A74C234A1DE0}">
      <dgm:prSet/>
      <dgm:spPr/>
      <dgm:t>
        <a:bodyPr/>
        <a:lstStyle/>
        <a:p>
          <a:endParaRPr lang="en-US"/>
        </a:p>
      </dgm:t>
    </dgm:pt>
    <dgm:pt modelId="{B5EE52D9-042D-46A2-A900-D32651AF150D}">
      <dgm:prSet/>
      <dgm:spPr/>
      <dgm:t>
        <a:bodyPr/>
        <a:lstStyle/>
        <a:p>
          <a:pPr>
            <a:defRPr cap="all"/>
          </a:pPr>
          <a:r>
            <a:rPr lang="en-US"/>
            <a:t>Enable co-evolution</a:t>
          </a:r>
        </a:p>
      </dgm:t>
    </dgm:pt>
    <dgm:pt modelId="{A288FACF-B19A-4A84-90FF-DEA42202BE97}" type="parTrans" cxnId="{AEBACEC6-CB91-40C4-9978-087CAB30BD1D}">
      <dgm:prSet/>
      <dgm:spPr/>
      <dgm:t>
        <a:bodyPr/>
        <a:lstStyle/>
        <a:p>
          <a:endParaRPr lang="en-US"/>
        </a:p>
      </dgm:t>
    </dgm:pt>
    <dgm:pt modelId="{32EF0834-1B13-49D2-9FE0-069BFA1F1194}" type="sibTrans" cxnId="{AEBACEC6-CB91-40C4-9978-087CAB30BD1D}">
      <dgm:prSet/>
      <dgm:spPr/>
      <dgm:t>
        <a:bodyPr/>
        <a:lstStyle/>
        <a:p>
          <a:endParaRPr lang="en-US"/>
        </a:p>
      </dgm:t>
    </dgm:pt>
    <dgm:pt modelId="{AD40964D-E95F-4FB8-A4B2-BD95F5874FBF}" type="pres">
      <dgm:prSet presAssocID="{732ABEA8-10F7-49AE-A01B-39D248FB0453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3194418E-82BA-4A8A-84C5-D8F6F792929A}" type="pres">
      <dgm:prSet presAssocID="{99800EA8-6C14-428B-B7D0-14B8E04F1CFA}" presName="compNode" presStyleCnt="0"/>
      <dgm:spPr/>
    </dgm:pt>
    <dgm:pt modelId="{72262BA5-0E35-4BAC-B6D4-F767A2331A67}" type="pres">
      <dgm:prSet presAssocID="{99800EA8-6C14-428B-B7D0-14B8E04F1CFA}" presName="iconBgRect" presStyleLbl="bgShp" presStyleIdx="0" presStyleCnt="4"/>
      <dgm:spPr/>
    </dgm:pt>
    <dgm:pt modelId="{80948CFE-7202-42AB-9B8B-375E007D287B}" type="pres">
      <dgm:prSet presAssocID="{99800EA8-6C14-428B-B7D0-14B8E04F1CFA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af"/>
        </a:ext>
      </dgm:extLst>
    </dgm:pt>
    <dgm:pt modelId="{DF5B4A69-FD7F-4DD4-9BCF-AFBC81114181}" type="pres">
      <dgm:prSet presAssocID="{99800EA8-6C14-428B-B7D0-14B8E04F1CFA}" presName="spaceRect" presStyleCnt="0"/>
      <dgm:spPr/>
    </dgm:pt>
    <dgm:pt modelId="{DAFCFCE3-2589-40B7-A617-A75D002B6361}" type="pres">
      <dgm:prSet presAssocID="{99800EA8-6C14-428B-B7D0-14B8E04F1CFA}" presName="textRect" presStyleLbl="revTx" presStyleIdx="0" presStyleCnt="4">
        <dgm:presLayoutVars>
          <dgm:chMax val="1"/>
          <dgm:chPref val="1"/>
        </dgm:presLayoutVars>
      </dgm:prSet>
      <dgm:spPr/>
      <dgm:t>
        <a:bodyPr/>
        <a:lstStyle/>
        <a:p>
          <a:endParaRPr lang="sk-SK"/>
        </a:p>
      </dgm:t>
    </dgm:pt>
    <dgm:pt modelId="{F024C25F-91CB-40E4-B0A4-1EE35412FDB9}" type="pres">
      <dgm:prSet presAssocID="{DF91792A-2F28-4E1D-8D5E-C91DFFDAF004}" presName="sibTrans" presStyleCnt="0"/>
      <dgm:spPr/>
    </dgm:pt>
    <dgm:pt modelId="{46120DE2-B5AF-421E-91A9-B2D544326B8B}" type="pres">
      <dgm:prSet presAssocID="{46CC7003-2E2E-494A-9195-0CF63E1416E0}" presName="compNode" presStyleCnt="0"/>
      <dgm:spPr/>
    </dgm:pt>
    <dgm:pt modelId="{9B8CE2F0-FB4B-49AF-83E6-5BD5988E64B7}" type="pres">
      <dgm:prSet presAssocID="{46CC7003-2E2E-494A-9195-0CF63E1416E0}" presName="iconBgRect" presStyleLbl="bgShp" presStyleIdx="1" presStyleCnt="4"/>
      <dgm:spPr/>
    </dgm:pt>
    <dgm:pt modelId="{5535CA80-4DE8-47EB-9F30-F3F62CF35DFB}" type="pres">
      <dgm:prSet presAssocID="{46CC7003-2E2E-494A-9195-0CF63E1416E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AA4C4AA6-A6AC-4B71-B8DC-EF8A2CCB5184}" type="pres">
      <dgm:prSet presAssocID="{46CC7003-2E2E-494A-9195-0CF63E1416E0}" presName="spaceRect" presStyleCnt="0"/>
      <dgm:spPr/>
    </dgm:pt>
    <dgm:pt modelId="{4ED968B4-64E0-41D9-8691-D21D99774477}" type="pres">
      <dgm:prSet presAssocID="{46CC7003-2E2E-494A-9195-0CF63E1416E0}" presName="textRect" presStyleLbl="revTx" presStyleIdx="1" presStyleCnt="4">
        <dgm:presLayoutVars>
          <dgm:chMax val="1"/>
          <dgm:chPref val="1"/>
        </dgm:presLayoutVars>
      </dgm:prSet>
      <dgm:spPr/>
      <dgm:t>
        <a:bodyPr/>
        <a:lstStyle/>
        <a:p>
          <a:endParaRPr lang="sk-SK"/>
        </a:p>
      </dgm:t>
    </dgm:pt>
    <dgm:pt modelId="{7E1E24F2-D222-4A8E-96E8-66DB7AEC642C}" type="pres">
      <dgm:prSet presAssocID="{098F6767-2C3F-4D02-B506-DCC9E4DEA076}" presName="sibTrans" presStyleCnt="0"/>
      <dgm:spPr/>
    </dgm:pt>
    <dgm:pt modelId="{1B1BF0DD-6A54-4161-AC44-E0648380DE58}" type="pres">
      <dgm:prSet presAssocID="{C82E91CC-A0DD-4941-B1A6-E40794A79A4E}" presName="compNode" presStyleCnt="0"/>
      <dgm:spPr/>
    </dgm:pt>
    <dgm:pt modelId="{FCAEDA42-8E81-4304-A73A-02E0C61A5B7F}" type="pres">
      <dgm:prSet presAssocID="{C82E91CC-A0DD-4941-B1A6-E40794A79A4E}" presName="iconBgRect" presStyleLbl="bgShp" presStyleIdx="2" presStyleCnt="4"/>
      <dgm:spPr/>
    </dgm:pt>
    <dgm:pt modelId="{42481EED-73EA-437D-8656-50BD8ECC81D8}" type="pres">
      <dgm:prSet presAssocID="{C82E91CC-A0DD-4941-B1A6-E40794A79A4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7E5CD629-AB1D-4F6C-A6F0-B4428BD36918}" type="pres">
      <dgm:prSet presAssocID="{C82E91CC-A0DD-4941-B1A6-E40794A79A4E}" presName="spaceRect" presStyleCnt="0"/>
      <dgm:spPr/>
    </dgm:pt>
    <dgm:pt modelId="{18FE7D23-32B5-4ADD-9A1E-EE70462220BD}" type="pres">
      <dgm:prSet presAssocID="{C82E91CC-A0DD-4941-B1A6-E40794A79A4E}" presName="textRect" presStyleLbl="revTx" presStyleIdx="2" presStyleCnt="4">
        <dgm:presLayoutVars>
          <dgm:chMax val="1"/>
          <dgm:chPref val="1"/>
        </dgm:presLayoutVars>
      </dgm:prSet>
      <dgm:spPr/>
      <dgm:t>
        <a:bodyPr/>
        <a:lstStyle/>
        <a:p>
          <a:endParaRPr lang="sk-SK"/>
        </a:p>
      </dgm:t>
    </dgm:pt>
    <dgm:pt modelId="{A7758084-B1BF-45FE-8D2C-C887A05D7A6B}" type="pres">
      <dgm:prSet presAssocID="{F2764B2D-1BFA-425E-BF20-1C89380007E6}" presName="sibTrans" presStyleCnt="0"/>
      <dgm:spPr/>
    </dgm:pt>
    <dgm:pt modelId="{25CE6C4F-EB0F-4F49-AC90-A3B3D4D7C65D}" type="pres">
      <dgm:prSet presAssocID="{B5EE52D9-042D-46A2-A900-D32651AF150D}" presName="compNode" presStyleCnt="0"/>
      <dgm:spPr/>
    </dgm:pt>
    <dgm:pt modelId="{D13854D2-3D24-461E-A191-F28C1AF3EB64}" type="pres">
      <dgm:prSet presAssocID="{B5EE52D9-042D-46A2-A900-D32651AF150D}" presName="iconBgRect" presStyleLbl="bgShp" presStyleIdx="3" presStyleCnt="4"/>
      <dgm:spPr/>
    </dgm:pt>
    <dgm:pt modelId="{1754CB6F-08A8-42EE-8F49-348F29A63D06}" type="pres">
      <dgm:prSet presAssocID="{B5EE52D9-042D-46A2-A900-D32651AF150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13702DA7-7370-40BC-94C6-C5BB413BB437}" type="pres">
      <dgm:prSet presAssocID="{B5EE52D9-042D-46A2-A900-D32651AF150D}" presName="spaceRect" presStyleCnt="0"/>
      <dgm:spPr/>
    </dgm:pt>
    <dgm:pt modelId="{C4DB36DF-185A-4834-8565-45551A3CE662}" type="pres">
      <dgm:prSet presAssocID="{B5EE52D9-042D-46A2-A900-D32651AF150D}" presName="textRect" presStyleLbl="revTx" presStyleIdx="3" presStyleCnt="4">
        <dgm:presLayoutVars>
          <dgm:chMax val="1"/>
          <dgm:chPref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8F7F51C4-8735-485D-B809-59D6081E5A7D}" type="presOf" srcId="{46CC7003-2E2E-494A-9195-0CF63E1416E0}" destId="{4ED968B4-64E0-41D9-8691-D21D99774477}" srcOrd="0" destOrd="0" presId="urn:microsoft.com/office/officeart/2018/5/layout/IconCircleLabelList"/>
    <dgm:cxn modelId="{DCBF7D57-1B1A-4C7D-8F82-3EC231E9E0EC}" type="presOf" srcId="{C82E91CC-A0DD-4941-B1A6-E40794A79A4E}" destId="{18FE7D23-32B5-4ADD-9A1E-EE70462220BD}" srcOrd="0" destOrd="0" presId="urn:microsoft.com/office/officeart/2018/5/layout/IconCircleLabelList"/>
    <dgm:cxn modelId="{BB7CC951-9654-4B69-A69A-4E5439050811}" srcId="{732ABEA8-10F7-49AE-A01B-39D248FB0453}" destId="{46CC7003-2E2E-494A-9195-0CF63E1416E0}" srcOrd="1" destOrd="0" parTransId="{6E1E3F44-8032-4319-AA42-49C232BA5894}" sibTransId="{098F6767-2C3F-4D02-B506-DCC9E4DEA076}"/>
    <dgm:cxn modelId="{E7EDB0C7-40DB-4B38-B41B-7C90B0E902ED}" type="presOf" srcId="{B5EE52D9-042D-46A2-A900-D32651AF150D}" destId="{C4DB36DF-185A-4834-8565-45551A3CE662}" srcOrd="0" destOrd="0" presId="urn:microsoft.com/office/officeart/2018/5/layout/IconCircleLabelList"/>
    <dgm:cxn modelId="{44CE66A1-1829-44FD-9250-96F956727057}" type="presOf" srcId="{732ABEA8-10F7-49AE-A01B-39D248FB0453}" destId="{AD40964D-E95F-4FB8-A4B2-BD95F5874FBF}" srcOrd="0" destOrd="0" presId="urn:microsoft.com/office/officeart/2018/5/layout/IconCircleLabelList"/>
    <dgm:cxn modelId="{B3D8E717-ABA0-4321-993E-911ADB30F269}" type="presOf" srcId="{99800EA8-6C14-428B-B7D0-14B8E04F1CFA}" destId="{DAFCFCE3-2589-40B7-A617-A75D002B6361}" srcOrd="0" destOrd="0" presId="urn:microsoft.com/office/officeart/2018/5/layout/IconCircleLabelList"/>
    <dgm:cxn modelId="{3159AB92-EA20-48BE-8DE6-A74C234A1DE0}" srcId="{732ABEA8-10F7-49AE-A01B-39D248FB0453}" destId="{C82E91CC-A0DD-4941-B1A6-E40794A79A4E}" srcOrd="2" destOrd="0" parTransId="{93C3204D-556C-4A31-9B49-588D4937DE28}" sibTransId="{F2764B2D-1BFA-425E-BF20-1C89380007E6}"/>
    <dgm:cxn modelId="{6CE3A0B5-83EF-494B-89F7-FF9B44D05BFF}" srcId="{732ABEA8-10F7-49AE-A01B-39D248FB0453}" destId="{99800EA8-6C14-428B-B7D0-14B8E04F1CFA}" srcOrd="0" destOrd="0" parTransId="{2A7FAC4A-999D-4C59-897A-9BD93B61C715}" sibTransId="{DF91792A-2F28-4E1D-8D5E-C91DFFDAF004}"/>
    <dgm:cxn modelId="{AEBACEC6-CB91-40C4-9978-087CAB30BD1D}" srcId="{732ABEA8-10F7-49AE-A01B-39D248FB0453}" destId="{B5EE52D9-042D-46A2-A900-D32651AF150D}" srcOrd="3" destOrd="0" parTransId="{A288FACF-B19A-4A84-90FF-DEA42202BE97}" sibTransId="{32EF0834-1B13-49D2-9FE0-069BFA1F1194}"/>
    <dgm:cxn modelId="{C69895C6-04EC-4A42-BEE0-BDEE136A674F}" type="presParOf" srcId="{AD40964D-E95F-4FB8-A4B2-BD95F5874FBF}" destId="{3194418E-82BA-4A8A-84C5-D8F6F792929A}" srcOrd="0" destOrd="0" presId="urn:microsoft.com/office/officeart/2018/5/layout/IconCircleLabelList"/>
    <dgm:cxn modelId="{23E5689F-AF3C-4499-905D-381B1C26778C}" type="presParOf" srcId="{3194418E-82BA-4A8A-84C5-D8F6F792929A}" destId="{72262BA5-0E35-4BAC-B6D4-F767A2331A67}" srcOrd="0" destOrd="0" presId="urn:microsoft.com/office/officeart/2018/5/layout/IconCircleLabelList"/>
    <dgm:cxn modelId="{2E9E150F-9CB0-45D3-80C0-5B7076AF0E22}" type="presParOf" srcId="{3194418E-82BA-4A8A-84C5-D8F6F792929A}" destId="{80948CFE-7202-42AB-9B8B-375E007D287B}" srcOrd="1" destOrd="0" presId="urn:microsoft.com/office/officeart/2018/5/layout/IconCircleLabelList"/>
    <dgm:cxn modelId="{674CF37F-7DA2-47B8-911C-A735642B78A0}" type="presParOf" srcId="{3194418E-82BA-4A8A-84C5-D8F6F792929A}" destId="{DF5B4A69-FD7F-4DD4-9BCF-AFBC81114181}" srcOrd="2" destOrd="0" presId="urn:microsoft.com/office/officeart/2018/5/layout/IconCircleLabelList"/>
    <dgm:cxn modelId="{D7D21EC0-C03E-4AF9-8602-7C62EE161DF0}" type="presParOf" srcId="{3194418E-82BA-4A8A-84C5-D8F6F792929A}" destId="{DAFCFCE3-2589-40B7-A617-A75D002B6361}" srcOrd="3" destOrd="0" presId="urn:microsoft.com/office/officeart/2018/5/layout/IconCircleLabelList"/>
    <dgm:cxn modelId="{0D4FC74C-0D91-4DAC-89AD-E9CF31D34115}" type="presParOf" srcId="{AD40964D-E95F-4FB8-A4B2-BD95F5874FBF}" destId="{F024C25F-91CB-40E4-B0A4-1EE35412FDB9}" srcOrd="1" destOrd="0" presId="urn:microsoft.com/office/officeart/2018/5/layout/IconCircleLabelList"/>
    <dgm:cxn modelId="{4B02357F-8584-4114-8EA7-43388EE1CD1B}" type="presParOf" srcId="{AD40964D-E95F-4FB8-A4B2-BD95F5874FBF}" destId="{46120DE2-B5AF-421E-91A9-B2D544326B8B}" srcOrd="2" destOrd="0" presId="urn:microsoft.com/office/officeart/2018/5/layout/IconCircleLabelList"/>
    <dgm:cxn modelId="{D5DDB7F7-FC5A-4CB4-AB73-3180EF128709}" type="presParOf" srcId="{46120DE2-B5AF-421E-91A9-B2D544326B8B}" destId="{9B8CE2F0-FB4B-49AF-83E6-5BD5988E64B7}" srcOrd="0" destOrd="0" presId="urn:microsoft.com/office/officeart/2018/5/layout/IconCircleLabelList"/>
    <dgm:cxn modelId="{B010CD65-7709-4C23-9F9A-513F11DAFB37}" type="presParOf" srcId="{46120DE2-B5AF-421E-91A9-B2D544326B8B}" destId="{5535CA80-4DE8-47EB-9F30-F3F62CF35DFB}" srcOrd="1" destOrd="0" presId="urn:microsoft.com/office/officeart/2018/5/layout/IconCircleLabelList"/>
    <dgm:cxn modelId="{B2EE560D-2473-4A94-B397-9C394CAC8FE5}" type="presParOf" srcId="{46120DE2-B5AF-421E-91A9-B2D544326B8B}" destId="{AA4C4AA6-A6AC-4B71-B8DC-EF8A2CCB5184}" srcOrd="2" destOrd="0" presId="urn:microsoft.com/office/officeart/2018/5/layout/IconCircleLabelList"/>
    <dgm:cxn modelId="{AF2AF026-C2AE-41AF-A443-48B887B1C649}" type="presParOf" srcId="{46120DE2-B5AF-421E-91A9-B2D544326B8B}" destId="{4ED968B4-64E0-41D9-8691-D21D99774477}" srcOrd="3" destOrd="0" presId="urn:microsoft.com/office/officeart/2018/5/layout/IconCircleLabelList"/>
    <dgm:cxn modelId="{79A166E6-CA4F-4896-8B2B-95C56A0E9369}" type="presParOf" srcId="{AD40964D-E95F-4FB8-A4B2-BD95F5874FBF}" destId="{7E1E24F2-D222-4A8E-96E8-66DB7AEC642C}" srcOrd="3" destOrd="0" presId="urn:microsoft.com/office/officeart/2018/5/layout/IconCircleLabelList"/>
    <dgm:cxn modelId="{087E8AE6-24DC-4E65-A7F2-354E6A15C2E2}" type="presParOf" srcId="{AD40964D-E95F-4FB8-A4B2-BD95F5874FBF}" destId="{1B1BF0DD-6A54-4161-AC44-E0648380DE58}" srcOrd="4" destOrd="0" presId="urn:microsoft.com/office/officeart/2018/5/layout/IconCircleLabelList"/>
    <dgm:cxn modelId="{F8449AC9-6BF2-4D50-B036-EBB8DCB8335E}" type="presParOf" srcId="{1B1BF0DD-6A54-4161-AC44-E0648380DE58}" destId="{FCAEDA42-8E81-4304-A73A-02E0C61A5B7F}" srcOrd="0" destOrd="0" presId="urn:microsoft.com/office/officeart/2018/5/layout/IconCircleLabelList"/>
    <dgm:cxn modelId="{4B161FCE-27D7-49BA-8C03-F9CD9DB0A877}" type="presParOf" srcId="{1B1BF0DD-6A54-4161-AC44-E0648380DE58}" destId="{42481EED-73EA-437D-8656-50BD8ECC81D8}" srcOrd="1" destOrd="0" presId="urn:microsoft.com/office/officeart/2018/5/layout/IconCircleLabelList"/>
    <dgm:cxn modelId="{4AE67A49-420F-4EFB-B349-A50145C3CAC2}" type="presParOf" srcId="{1B1BF0DD-6A54-4161-AC44-E0648380DE58}" destId="{7E5CD629-AB1D-4F6C-A6F0-B4428BD36918}" srcOrd="2" destOrd="0" presId="urn:microsoft.com/office/officeart/2018/5/layout/IconCircleLabelList"/>
    <dgm:cxn modelId="{05DCF682-D56B-4869-9005-022A0AAF307A}" type="presParOf" srcId="{1B1BF0DD-6A54-4161-AC44-E0648380DE58}" destId="{18FE7D23-32B5-4ADD-9A1E-EE70462220BD}" srcOrd="3" destOrd="0" presId="urn:microsoft.com/office/officeart/2018/5/layout/IconCircleLabelList"/>
    <dgm:cxn modelId="{FC010C0C-53BD-4389-95BB-1A41ADDC0699}" type="presParOf" srcId="{AD40964D-E95F-4FB8-A4B2-BD95F5874FBF}" destId="{A7758084-B1BF-45FE-8D2C-C887A05D7A6B}" srcOrd="5" destOrd="0" presId="urn:microsoft.com/office/officeart/2018/5/layout/IconCircleLabelList"/>
    <dgm:cxn modelId="{BD742220-037D-4761-89B5-3955A83FC741}" type="presParOf" srcId="{AD40964D-E95F-4FB8-A4B2-BD95F5874FBF}" destId="{25CE6C4F-EB0F-4F49-AC90-A3B3D4D7C65D}" srcOrd="6" destOrd="0" presId="urn:microsoft.com/office/officeart/2018/5/layout/IconCircleLabelList"/>
    <dgm:cxn modelId="{9FF4F95A-2407-4AD5-BBE7-B21E48E9A38F}" type="presParOf" srcId="{25CE6C4F-EB0F-4F49-AC90-A3B3D4D7C65D}" destId="{D13854D2-3D24-461E-A191-F28C1AF3EB64}" srcOrd="0" destOrd="0" presId="urn:microsoft.com/office/officeart/2018/5/layout/IconCircleLabelList"/>
    <dgm:cxn modelId="{903DF2DF-0604-4D98-81E7-0D195083D990}" type="presParOf" srcId="{25CE6C4F-EB0F-4F49-AC90-A3B3D4D7C65D}" destId="{1754CB6F-08A8-42EE-8F49-348F29A63D06}" srcOrd="1" destOrd="0" presId="urn:microsoft.com/office/officeart/2018/5/layout/IconCircleLabelList"/>
    <dgm:cxn modelId="{F0B386D0-249E-4B67-9972-A119E8614864}" type="presParOf" srcId="{25CE6C4F-EB0F-4F49-AC90-A3B3D4D7C65D}" destId="{13702DA7-7370-40BC-94C6-C5BB413BB437}" srcOrd="2" destOrd="0" presId="urn:microsoft.com/office/officeart/2018/5/layout/IconCircleLabelList"/>
    <dgm:cxn modelId="{7B07FC92-645E-48F7-932D-A589F463B7AE}" type="presParOf" srcId="{25CE6C4F-EB0F-4F49-AC90-A3B3D4D7C65D}" destId="{C4DB36DF-185A-4834-8565-45551A3CE662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81C1F6-CF51-4E42-BC0C-49999DA93BC5}" type="doc">
      <dgm:prSet loTypeId="urn:microsoft.com/office/officeart/2005/8/layout/matrix3" loCatId="matrix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958D927-ACB4-43D8-83D7-0A1D29465383}">
      <dgm:prSet/>
      <dgm:spPr/>
      <dgm:t>
        <a:bodyPr/>
        <a:lstStyle/>
        <a:p>
          <a:r>
            <a:rPr lang="en-US"/>
            <a:t>Random attribute selection</a:t>
          </a:r>
        </a:p>
      </dgm:t>
    </dgm:pt>
    <dgm:pt modelId="{C25266EF-D063-40EE-9FF4-68607E5F3B01}" type="parTrans" cxnId="{1DCEE127-5E41-490E-A497-FF63C06B4344}">
      <dgm:prSet/>
      <dgm:spPr/>
      <dgm:t>
        <a:bodyPr/>
        <a:lstStyle/>
        <a:p>
          <a:endParaRPr lang="en-US"/>
        </a:p>
      </dgm:t>
    </dgm:pt>
    <dgm:pt modelId="{E322C2AD-51BF-4670-8139-AB7FB17D2D65}" type="sibTrans" cxnId="{1DCEE127-5E41-490E-A497-FF63C06B4344}">
      <dgm:prSet/>
      <dgm:spPr/>
      <dgm:t>
        <a:bodyPr/>
        <a:lstStyle/>
        <a:p>
          <a:endParaRPr lang="en-US"/>
        </a:p>
      </dgm:t>
    </dgm:pt>
    <dgm:pt modelId="{9780F575-37AA-461F-8417-41AEF8734559}">
      <dgm:prSet/>
      <dgm:spPr/>
      <dgm:t>
        <a:bodyPr/>
        <a:lstStyle/>
        <a:p>
          <a:r>
            <a:rPr lang="en-US"/>
            <a:t>Random branching</a:t>
          </a:r>
        </a:p>
      </dgm:t>
    </dgm:pt>
    <dgm:pt modelId="{B7F1356A-6D57-4FD6-8234-C87B26773014}" type="parTrans" cxnId="{FF9159C2-4CE5-46DB-B11B-BADA672AA8FD}">
      <dgm:prSet/>
      <dgm:spPr/>
      <dgm:t>
        <a:bodyPr/>
        <a:lstStyle/>
        <a:p>
          <a:endParaRPr lang="en-US"/>
        </a:p>
      </dgm:t>
    </dgm:pt>
    <dgm:pt modelId="{A316C59D-C3EE-4849-83E3-4040A66F8EC8}" type="sibTrans" cxnId="{FF9159C2-4CE5-46DB-B11B-BADA672AA8FD}">
      <dgm:prSet/>
      <dgm:spPr/>
      <dgm:t>
        <a:bodyPr/>
        <a:lstStyle/>
        <a:p>
          <a:endParaRPr lang="en-US"/>
        </a:p>
      </dgm:t>
    </dgm:pt>
    <dgm:pt modelId="{258E59E2-9972-4F24-93DA-4145E2DD4586}">
      <dgm:prSet/>
      <dgm:spPr/>
      <dgm:t>
        <a:bodyPr/>
        <a:lstStyle/>
        <a:p>
          <a:r>
            <a:rPr lang="en-US"/>
            <a:t>Fulfill leaves with decision classes</a:t>
          </a:r>
        </a:p>
      </dgm:t>
    </dgm:pt>
    <dgm:pt modelId="{04F1523A-513B-4CDB-9D27-DD9FC2A40590}" type="parTrans" cxnId="{B0C072DD-9333-4115-AFF9-2A59772A4CC6}">
      <dgm:prSet/>
      <dgm:spPr/>
      <dgm:t>
        <a:bodyPr/>
        <a:lstStyle/>
        <a:p>
          <a:endParaRPr lang="en-US"/>
        </a:p>
      </dgm:t>
    </dgm:pt>
    <dgm:pt modelId="{CA85FBDA-1655-486E-9CF6-433CA64F75D2}" type="sibTrans" cxnId="{B0C072DD-9333-4115-AFF9-2A59772A4CC6}">
      <dgm:prSet/>
      <dgm:spPr/>
      <dgm:t>
        <a:bodyPr/>
        <a:lstStyle/>
        <a:p>
          <a:endParaRPr lang="en-US"/>
        </a:p>
      </dgm:t>
    </dgm:pt>
    <dgm:pt modelId="{72795010-9A7B-4FE2-BD36-C99F4EF01373}">
      <dgm:prSet/>
      <dgm:spPr/>
      <dgm:t>
        <a:bodyPr/>
        <a:lstStyle/>
        <a:p>
          <a:r>
            <a:rPr lang="en-US"/>
            <a:t>Preserves diversity</a:t>
          </a:r>
        </a:p>
      </dgm:t>
    </dgm:pt>
    <dgm:pt modelId="{AAF2E73D-8324-4ADF-BF3A-7B003C8D2C1D}" type="parTrans" cxnId="{EDDB4CEF-3AD6-4EF6-9B81-1BF889C8722B}">
      <dgm:prSet/>
      <dgm:spPr/>
      <dgm:t>
        <a:bodyPr/>
        <a:lstStyle/>
        <a:p>
          <a:endParaRPr lang="en-US"/>
        </a:p>
      </dgm:t>
    </dgm:pt>
    <dgm:pt modelId="{B82A3B76-B6D7-46C5-B416-603F5EAF1FB4}" type="sibTrans" cxnId="{EDDB4CEF-3AD6-4EF6-9B81-1BF889C8722B}">
      <dgm:prSet/>
      <dgm:spPr/>
      <dgm:t>
        <a:bodyPr/>
        <a:lstStyle/>
        <a:p>
          <a:endParaRPr lang="en-US"/>
        </a:p>
      </dgm:t>
    </dgm:pt>
    <dgm:pt modelId="{7BE5D001-15F2-4231-A377-320DABD2BF8B}" type="pres">
      <dgm:prSet presAssocID="{6081C1F6-CF51-4E42-BC0C-49999DA93BC5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D5DFC1F3-AC88-436E-B2BA-ED833436EE99}" type="pres">
      <dgm:prSet presAssocID="{6081C1F6-CF51-4E42-BC0C-49999DA93BC5}" presName="diamond" presStyleLbl="bgShp" presStyleIdx="0" presStyleCnt="1"/>
      <dgm:spPr/>
    </dgm:pt>
    <dgm:pt modelId="{533ED811-C54A-49F1-B96B-D181CED73333}" type="pres">
      <dgm:prSet presAssocID="{6081C1F6-CF51-4E42-BC0C-49999DA93BC5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0C4B49DA-1452-4A07-BF00-EF242304A81F}" type="pres">
      <dgm:prSet presAssocID="{6081C1F6-CF51-4E42-BC0C-49999DA93BC5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5D9E48FC-F3B7-4CE5-801B-03BB51F8E51D}" type="pres">
      <dgm:prSet presAssocID="{6081C1F6-CF51-4E42-BC0C-49999DA93BC5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C111F39F-B63F-4BF3-BDA6-0CD7C838F50F}" type="pres">
      <dgm:prSet presAssocID="{6081C1F6-CF51-4E42-BC0C-49999DA93BC5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1DCEE127-5E41-490E-A497-FF63C06B4344}" srcId="{6081C1F6-CF51-4E42-BC0C-49999DA93BC5}" destId="{0958D927-ACB4-43D8-83D7-0A1D29465383}" srcOrd="0" destOrd="0" parTransId="{C25266EF-D063-40EE-9FF4-68607E5F3B01}" sibTransId="{E322C2AD-51BF-4670-8139-AB7FB17D2D65}"/>
    <dgm:cxn modelId="{FF9159C2-4CE5-46DB-B11B-BADA672AA8FD}" srcId="{6081C1F6-CF51-4E42-BC0C-49999DA93BC5}" destId="{9780F575-37AA-461F-8417-41AEF8734559}" srcOrd="1" destOrd="0" parTransId="{B7F1356A-6D57-4FD6-8234-C87B26773014}" sibTransId="{A316C59D-C3EE-4849-83E3-4040A66F8EC8}"/>
    <dgm:cxn modelId="{EDDB4CEF-3AD6-4EF6-9B81-1BF889C8722B}" srcId="{6081C1F6-CF51-4E42-BC0C-49999DA93BC5}" destId="{72795010-9A7B-4FE2-BD36-C99F4EF01373}" srcOrd="3" destOrd="0" parTransId="{AAF2E73D-8324-4ADF-BF3A-7B003C8D2C1D}" sibTransId="{B82A3B76-B6D7-46C5-B416-603F5EAF1FB4}"/>
    <dgm:cxn modelId="{8F6BFA6A-FF88-4A61-87B9-409384209C47}" type="presOf" srcId="{0958D927-ACB4-43D8-83D7-0A1D29465383}" destId="{533ED811-C54A-49F1-B96B-D181CED73333}" srcOrd="0" destOrd="0" presId="urn:microsoft.com/office/officeart/2005/8/layout/matrix3"/>
    <dgm:cxn modelId="{BB0D06D6-8B32-45DE-BEE7-022955C845EE}" type="presOf" srcId="{72795010-9A7B-4FE2-BD36-C99F4EF01373}" destId="{C111F39F-B63F-4BF3-BDA6-0CD7C838F50F}" srcOrd="0" destOrd="0" presId="urn:microsoft.com/office/officeart/2005/8/layout/matrix3"/>
    <dgm:cxn modelId="{8C5F14DC-2FFD-4FB2-AAFC-066DC06C6179}" type="presOf" srcId="{258E59E2-9972-4F24-93DA-4145E2DD4586}" destId="{5D9E48FC-F3B7-4CE5-801B-03BB51F8E51D}" srcOrd="0" destOrd="0" presId="urn:microsoft.com/office/officeart/2005/8/layout/matrix3"/>
    <dgm:cxn modelId="{8AAA44A3-DA56-48EE-A168-F772462DE65C}" type="presOf" srcId="{6081C1F6-CF51-4E42-BC0C-49999DA93BC5}" destId="{7BE5D001-15F2-4231-A377-320DABD2BF8B}" srcOrd="0" destOrd="0" presId="urn:microsoft.com/office/officeart/2005/8/layout/matrix3"/>
    <dgm:cxn modelId="{1C14EF9D-791B-4B68-9967-9F75E6ACAA95}" type="presOf" srcId="{9780F575-37AA-461F-8417-41AEF8734559}" destId="{0C4B49DA-1452-4A07-BF00-EF242304A81F}" srcOrd="0" destOrd="0" presId="urn:microsoft.com/office/officeart/2005/8/layout/matrix3"/>
    <dgm:cxn modelId="{B0C072DD-9333-4115-AFF9-2A59772A4CC6}" srcId="{6081C1F6-CF51-4E42-BC0C-49999DA93BC5}" destId="{258E59E2-9972-4F24-93DA-4145E2DD4586}" srcOrd="2" destOrd="0" parTransId="{04F1523A-513B-4CDB-9D27-DD9FC2A40590}" sibTransId="{CA85FBDA-1655-486E-9CF6-433CA64F75D2}"/>
    <dgm:cxn modelId="{84617134-E5B4-4C28-A6C4-3FA8BD6861C6}" type="presParOf" srcId="{7BE5D001-15F2-4231-A377-320DABD2BF8B}" destId="{D5DFC1F3-AC88-436E-B2BA-ED833436EE99}" srcOrd="0" destOrd="0" presId="urn:microsoft.com/office/officeart/2005/8/layout/matrix3"/>
    <dgm:cxn modelId="{73163029-4211-4946-BA22-6D4BDF874684}" type="presParOf" srcId="{7BE5D001-15F2-4231-A377-320DABD2BF8B}" destId="{533ED811-C54A-49F1-B96B-D181CED73333}" srcOrd="1" destOrd="0" presId="urn:microsoft.com/office/officeart/2005/8/layout/matrix3"/>
    <dgm:cxn modelId="{3A455F76-0870-4620-B348-8F265E8304E7}" type="presParOf" srcId="{7BE5D001-15F2-4231-A377-320DABD2BF8B}" destId="{0C4B49DA-1452-4A07-BF00-EF242304A81F}" srcOrd="2" destOrd="0" presId="urn:microsoft.com/office/officeart/2005/8/layout/matrix3"/>
    <dgm:cxn modelId="{4FD74623-B3FA-4B7C-A942-DB032C1A035E}" type="presParOf" srcId="{7BE5D001-15F2-4231-A377-320DABD2BF8B}" destId="{5D9E48FC-F3B7-4CE5-801B-03BB51F8E51D}" srcOrd="3" destOrd="0" presId="urn:microsoft.com/office/officeart/2005/8/layout/matrix3"/>
    <dgm:cxn modelId="{7618F429-1565-49F6-B73D-5495410D79C1}" type="presParOf" srcId="{7BE5D001-15F2-4231-A377-320DABD2BF8B}" destId="{C111F39F-B63F-4BF3-BDA6-0CD7C838F50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BBA368B-75CB-4C95-940C-83BAA8881C82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0A73737-D5E5-461F-B364-26D3F4A58521}">
      <dgm:prSet/>
      <dgm:spPr/>
      <dgm:t>
        <a:bodyPr/>
        <a:lstStyle/>
        <a:p>
          <a:r>
            <a:rPr lang="en-US" dirty="0"/>
            <a:t>Local Fitness Function (LFF):</a:t>
          </a:r>
        </a:p>
      </dgm:t>
    </dgm:pt>
    <dgm:pt modelId="{CCE16C0B-BA15-47E3-86A6-0C3F5A604B78}" type="parTrans" cxnId="{B8319053-E7A6-4522-8650-556A1E089B4D}">
      <dgm:prSet/>
      <dgm:spPr/>
      <dgm:t>
        <a:bodyPr/>
        <a:lstStyle/>
        <a:p>
          <a:endParaRPr lang="en-US"/>
        </a:p>
      </dgm:t>
    </dgm:pt>
    <dgm:pt modelId="{3061E64A-1562-4E0E-BE9A-91E8DC0BEE05}" type="sibTrans" cxnId="{B8319053-E7A6-4522-8650-556A1E089B4D}">
      <dgm:prSet/>
      <dgm:spPr/>
      <dgm:t>
        <a:bodyPr/>
        <a:lstStyle/>
        <a:p>
          <a:endParaRPr lang="en-US"/>
        </a:p>
      </dgm:t>
    </dgm:pt>
    <dgm:pt modelId="{A8E5873D-FA8C-4433-B1D9-387069CBD241}">
      <dgm:prSet/>
      <dgm:spPr/>
      <dgm:t>
        <a:bodyPr/>
        <a:lstStyle/>
        <a:p>
          <a:r>
            <a:rPr lang="en-US"/>
            <a:t>LFF = Σ (wi × (1 - acci)) + Σ (ci × attr(ti)) + (wu × nu)</a:t>
          </a:r>
        </a:p>
      </dgm:t>
    </dgm:pt>
    <dgm:pt modelId="{FBB00E0E-11A3-403E-8570-3670C57B219B}" type="parTrans" cxnId="{FBFB31C1-B3E9-4DD0-8A48-8D264940EC8C}">
      <dgm:prSet/>
      <dgm:spPr/>
      <dgm:t>
        <a:bodyPr/>
        <a:lstStyle/>
        <a:p>
          <a:endParaRPr lang="en-US"/>
        </a:p>
      </dgm:t>
    </dgm:pt>
    <dgm:pt modelId="{0B78D64F-AD2B-40C1-9D96-5A3C978A4858}" type="sibTrans" cxnId="{FBFB31C1-B3E9-4DD0-8A48-8D264940EC8C}">
      <dgm:prSet/>
      <dgm:spPr/>
      <dgm:t>
        <a:bodyPr/>
        <a:lstStyle/>
        <a:p>
          <a:endParaRPr lang="en-US"/>
        </a:p>
      </dgm:t>
    </dgm:pt>
    <dgm:pt modelId="{D69084CB-96AB-4A29-96B3-ED2960E5AD2A}">
      <dgm:prSet/>
      <dgm:spPr/>
      <dgm:t>
        <a:bodyPr/>
        <a:lstStyle/>
        <a:p>
          <a:r>
            <a:rPr lang="en-US"/>
            <a:t>Penalizes errors, costs, unused leaves</a:t>
          </a:r>
        </a:p>
      </dgm:t>
    </dgm:pt>
    <dgm:pt modelId="{D89EACBC-A7F8-4087-986A-320A991B5D76}" type="parTrans" cxnId="{0F9D16DD-3D3B-49E9-A221-0FEBE72B0AFD}">
      <dgm:prSet/>
      <dgm:spPr/>
      <dgm:t>
        <a:bodyPr/>
        <a:lstStyle/>
        <a:p>
          <a:endParaRPr lang="en-US"/>
        </a:p>
      </dgm:t>
    </dgm:pt>
    <dgm:pt modelId="{92C9B90D-43D0-4484-8AEC-157BBB6390F6}" type="sibTrans" cxnId="{0F9D16DD-3D3B-49E9-A221-0FEBE72B0AFD}">
      <dgm:prSet/>
      <dgm:spPr/>
      <dgm:t>
        <a:bodyPr/>
        <a:lstStyle/>
        <a:p>
          <a:endParaRPr lang="en-US"/>
        </a:p>
      </dgm:t>
    </dgm:pt>
    <dgm:pt modelId="{9F414923-8AA6-4C73-BB1F-37274D60E917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b="1" dirty="0"/>
            <a:t>Fitness Function</a:t>
          </a:r>
          <a:r>
            <a:rPr lang="en-US" dirty="0"/>
            <a:t> : Measures tree quality based on: </a:t>
          </a:r>
        </a:p>
      </dgm:t>
    </dgm:pt>
    <dgm:pt modelId="{E5E6EAD5-70EF-4059-BC84-438BB8A2CDFE}" type="parTrans" cxnId="{4EC8B66C-B3BE-4AE2-B729-833CADADDAEA}">
      <dgm:prSet/>
      <dgm:spPr/>
      <dgm:t>
        <a:bodyPr/>
        <a:lstStyle/>
        <a:p>
          <a:endParaRPr lang="az-Latn-AZ"/>
        </a:p>
      </dgm:t>
    </dgm:pt>
    <dgm:pt modelId="{AC4DD8D7-EFF0-4039-9A0D-AC7740F9EF29}" type="sibTrans" cxnId="{4EC8B66C-B3BE-4AE2-B729-833CADADDAEA}">
      <dgm:prSet/>
      <dgm:spPr/>
      <dgm:t>
        <a:bodyPr/>
        <a:lstStyle/>
        <a:p>
          <a:endParaRPr lang="az-Latn-AZ"/>
        </a:p>
      </dgm:t>
    </dgm:pt>
    <dgm:pt modelId="{F0BA38D3-9D2B-42EF-9EC5-BA9200C7A3C1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b="1"/>
            <a:t>Accuracy</a:t>
          </a:r>
          <a:r>
            <a:rPr lang="en-US"/>
            <a:t> for each diagnosis class (e.g., correctly identifying prolapse).</a:t>
          </a:r>
        </a:p>
      </dgm:t>
    </dgm:pt>
    <dgm:pt modelId="{19350E9E-4A4C-4E13-97F4-54972FA83FEA}" type="parTrans" cxnId="{93328DB5-76C2-4D16-8A67-72CC42298AFE}">
      <dgm:prSet/>
      <dgm:spPr/>
      <dgm:t>
        <a:bodyPr/>
        <a:lstStyle/>
        <a:p>
          <a:endParaRPr lang="az-Latn-AZ"/>
        </a:p>
      </dgm:t>
    </dgm:pt>
    <dgm:pt modelId="{8834A921-0AB2-4A2F-9253-634C83FF98B2}" type="sibTrans" cxnId="{93328DB5-76C2-4D16-8A67-72CC42298AFE}">
      <dgm:prSet/>
      <dgm:spPr/>
      <dgm:t>
        <a:bodyPr/>
        <a:lstStyle/>
        <a:p>
          <a:endParaRPr lang="az-Latn-AZ"/>
        </a:p>
      </dgm:t>
    </dgm:pt>
    <dgm:pt modelId="{A12F1320-C0CB-4BAD-B29A-5F328BF0F7D7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b="1"/>
            <a:t>Cost</a:t>
          </a:r>
          <a:r>
            <a:rPr lang="en-US"/>
            <a:t> of tests (some tests are more expensive or risky).</a:t>
          </a:r>
        </a:p>
      </dgm:t>
    </dgm:pt>
    <dgm:pt modelId="{B8CE3372-ADC7-4CF9-9AA7-02EB1265984A}" type="parTrans" cxnId="{801DD91B-EDDA-49B7-850B-8F1E81B187FF}">
      <dgm:prSet/>
      <dgm:spPr/>
      <dgm:t>
        <a:bodyPr/>
        <a:lstStyle/>
        <a:p>
          <a:endParaRPr lang="az-Latn-AZ"/>
        </a:p>
      </dgm:t>
    </dgm:pt>
    <dgm:pt modelId="{7D57EC64-4841-4387-8E94-5E2673EE0A86}" type="sibTrans" cxnId="{801DD91B-EDDA-49B7-850B-8F1E81B187FF}">
      <dgm:prSet/>
      <dgm:spPr/>
      <dgm:t>
        <a:bodyPr/>
        <a:lstStyle/>
        <a:p>
          <a:endParaRPr lang="az-Latn-AZ"/>
        </a:p>
      </dgm:t>
    </dgm:pt>
    <dgm:pt modelId="{93AD620B-DD84-4150-9D48-212D009F4B85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b="1"/>
            <a:t>Number of unused nodes</a:t>
          </a:r>
          <a:r>
            <a:rPr lang="en-US"/>
            <a:t> (nodes no objects reach, which are wasteful).</a:t>
          </a:r>
        </a:p>
      </dgm:t>
    </dgm:pt>
    <dgm:pt modelId="{26D86387-C009-4AD6-918B-DB8D3EF04A6B}" type="parTrans" cxnId="{965CCF75-DFE7-4658-94AF-63BD33EC11FB}">
      <dgm:prSet/>
      <dgm:spPr/>
      <dgm:t>
        <a:bodyPr/>
        <a:lstStyle/>
        <a:p>
          <a:endParaRPr lang="az-Latn-AZ"/>
        </a:p>
      </dgm:t>
    </dgm:pt>
    <dgm:pt modelId="{3AFE8C8C-AB68-464B-A78F-6C32AE4FEFF8}" type="sibTrans" cxnId="{965CCF75-DFE7-4658-94AF-63BD33EC11FB}">
      <dgm:prSet/>
      <dgm:spPr/>
      <dgm:t>
        <a:bodyPr/>
        <a:lstStyle/>
        <a:p>
          <a:endParaRPr lang="az-Latn-AZ"/>
        </a:p>
      </dgm:t>
    </dgm:pt>
    <dgm:pt modelId="{81BA874F-90A0-4D92-8AE0-554D33A8964D}">
      <dgm:prSet/>
      <dgm:spPr/>
      <dgm:t>
        <a:bodyPr/>
        <a:lstStyle/>
        <a:p>
          <a:r>
            <a:rPr lang="en-US"/>
            <a:t>w_i: Weight for each class’s accuracy. acc_i: Accuracy for class i. c_i: Cost of test at node t_i. nu: Number of unused nodes. Goal: Minimize LFF (lower is better).</a:t>
          </a:r>
        </a:p>
      </dgm:t>
    </dgm:pt>
    <dgm:pt modelId="{554F0971-ABED-4805-B381-D65AE8232DD2}" type="parTrans" cxnId="{D929F7C5-4676-460A-AA17-C1967868B7FB}">
      <dgm:prSet/>
      <dgm:spPr/>
      <dgm:t>
        <a:bodyPr/>
        <a:lstStyle/>
        <a:p>
          <a:endParaRPr lang="az-Latn-AZ"/>
        </a:p>
      </dgm:t>
    </dgm:pt>
    <dgm:pt modelId="{CF721EA7-9501-4ADB-A3F1-844107004020}" type="sibTrans" cxnId="{D929F7C5-4676-460A-AA17-C1967868B7FB}">
      <dgm:prSet/>
      <dgm:spPr/>
      <dgm:t>
        <a:bodyPr/>
        <a:lstStyle/>
        <a:p>
          <a:endParaRPr lang="az-Latn-AZ"/>
        </a:p>
      </dgm:t>
    </dgm:pt>
    <dgm:pt modelId="{08F543D5-E459-4B92-8888-FFCFFDE8A7F6}" type="pres">
      <dgm:prSet presAssocID="{1BBA368B-75CB-4C95-940C-83BAA8881C82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sk-SK"/>
        </a:p>
      </dgm:t>
    </dgm:pt>
    <dgm:pt modelId="{0225C7F8-AE70-416F-9456-481B40F6E722}" type="pres">
      <dgm:prSet presAssocID="{60A73737-D5E5-461F-B364-26D3F4A58521}" presName="compNode" presStyleCnt="0"/>
      <dgm:spPr/>
    </dgm:pt>
    <dgm:pt modelId="{11CC166D-B995-4F73-A816-CC32EFE57D6A}" type="pres">
      <dgm:prSet presAssocID="{60A73737-D5E5-461F-B364-26D3F4A58521}" presName="dummyConnPt" presStyleCnt="0"/>
      <dgm:spPr/>
    </dgm:pt>
    <dgm:pt modelId="{35773F19-2F00-48B3-A093-23509F1646E2}" type="pres">
      <dgm:prSet presAssocID="{60A73737-D5E5-461F-B364-26D3F4A5852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A4E0DA9-A9D7-4BC6-A9ED-386C55E7916A}" type="pres">
      <dgm:prSet presAssocID="{3061E64A-1562-4E0E-BE9A-91E8DC0BEE05}" presName="sibTrans" presStyleLbl="bgSibTrans2D1" presStyleIdx="0" presStyleCnt="4"/>
      <dgm:spPr/>
      <dgm:t>
        <a:bodyPr/>
        <a:lstStyle/>
        <a:p>
          <a:endParaRPr lang="sk-SK"/>
        </a:p>
      </dgm:t>
    </dgm:pt>
    <dgm:pt modelId="{73EF494C-B8D7-4332-8201-55C51AE999B8}" type="pres">
      <dgm:prSet presAssocID="{A8E5873D-FA8C-4433-B1D9-387069CBD241}" presName="compNode" presStyleCnt="0"/>
      <dgm:spPr/>
    </dgm:pt>
    <dgm:pt modelId="{0CFA48B7-96DB-4A89-AF13-38D8444ABFFA}" type="pres">
      <dgm:prSet presAssocID="{A8E5873D-FA8C-4433-B1D9-387069CBD241}" presName="dummyConnPt" presStyleCnt="0"/>
      <dgm:spPr/>
    </dgm:pt>
    <dgm:pt modelId="{4B42F652-81C4-4119-8EBE-7C17858CC402}" type="pres">
      <dgm:prSet presAssocID="{A8E5873D-FA8C-4433-B1D9-387069CBD24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B879FCCA-D1E1-4F3A-BDC1-865EF3EC6BC7}" type="pres">
      <dgm:prSet presAssocID="{0B78D64F-AD2B-40C1-9D96-5A3C978A4858}" presName="sibTrans" presStyleLbl="bgSibTrans2D1" presStyleIdx="1" presStyleCnt="4"/>
      <dgm:spPr/>
      <dgm:t>
        <a:bodyPr/>
        <a:lstStyle/>
        <a:p>
          <a:endParaRPr lang="sk-SK"/>
        </a:p>
      </dgm:t>
    </dgm:pt>
    <dgm:pt modelId="{C13D0F80-150D-4324-A2FE-EC168E2E46C4}" type="pres">
      <dgm:prSet presAssocID="{81BA874F-90A0-4D92-8AE0-554D33A8964D}" presName="compNode" presStyleCnt="0"/>
      <dgm:spPr/>
    </dgm:pt>
    <dgm:pt modelId="{1921AB26-2A6B-4EFC-BE6D-ADD600FB2BDC}" type="pres">
      <dgm:prSet presAssocID="{81BA874F-90A0-4D92-8AE0-554D33A8964D}" presName="dummyConnPt" presStyleCnt="0"/>
      <dgm:spPr/>
    </dgm:pt>
    <dgm:pt modelId="{7080C86E-7DE0-40FC-A391-DAFE9427031B}" type="pres">
      <dgm:prSet presAssocID="{81BA874F-90A0-4D92-8AE0-554D33A8964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79304EA7-33FE-4CA9-AD71-54E45EE1BFF0}" type="pres">
      <dgm:prSet presAssocID="{CF721EA7-9501-4ADB-A3F1-844107004020}" presName="sibTrans" presStyleLbl="bgSibTrans2D1" presStyleIdx="2" presStyleCnt="4"/>
      <dgm:spPr/>
      <dgm:t>
        <a:bodyPr/>
        <a:lstStyle/>
        <a:p>
          <a:endParaRPr lang="sk-SK"/>
        </a:p>
      </dgm:t>
    </dgm:pt>
    <dgm:pt modelId="{BE757342-F593-4D8D-9EE7-8487AD4C5970}" type="pres">
      <dgm:prSet presAssocID="{D69084CB-96AB-4A29-96B3-ED2960E5AD2A}" presName="compNode" presStyleCnt="0"/>
      <dgm:spPr/>
    </dgm:pt>
    <dgm:pt modelId="{8F3A0618-6691-4480-B555-2846552CC02F}" type="pres">
      <dgm:prSet presAssocID="{D69084CB-96AB-4A29-96B3-ED2960E5AD2A}" presName="dummyConnPt" presStyleCnt="0"/>
      <dgm:spPr/>
    </dgm:pt>
    <dgm:pt modelId="{2EC082E5-3415-4E91-B05C-76A17AF23CA7}" type="pres">
      <dgm:prSet presAssocID="{D69084CB-96AB-4A29-96B3-ED2960E5AD2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56186010-14F0-47F8-85EE-0C284ED0F3B7}" type="pres">
      <dgm:prSet presAssocID="{92C9B90D-43D0-4484-8AEC-157BBB6390F6}" presName="sibTrans" presStyleLbl="bgSibTrans2D1" presStyleIdx="3" presStyleCnt="4"/>
      <dgm:spPr/>
      <dgm:t>
        <a:bodyPr/>
        <a:lstStyle/>
        <a:p>
          <a:endParaRPr lang="sk-SK"/>
        </a:p>
      </dgm:t>
    </dgm:pt>
    <dgm:pt modelId="{B7EE8C4B-74B3-4ECC-9A63-90C9A8E7EFC7}" type="pres">
      <dgm:prSet presAssocID="{9F414923-8AA6-4C73-BB1F-37274D60E917}" presName="compNode" presStyleCnt="0"/>
      <dgm:spPr/>
    </dgm:pt>
    <dgm:pt modelId="{655FB683-0BF7-491F-867A-44407FC5DA10}" type="pres">
      <dgm:prSet presAssocID="{9F414923-8AA6-4C73-BB1F-37274D60E917}" presName="dummyConnPt" presStyleCnt="0"/>
      <dgm:spPr/>
    </dgm:pt>
    <dgm:pt modelId="{82497895-A4F2-4093-8E02-046254A8CAE1}" type="pres">
      <dgm:prSet presAssocID="{9F414923-8AA6-4C73-BB1F-37274D60E91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64F45E62-1C3B-4E0F-83DE-631486DFC53D}" type="presOf" srcId="{81BA874F-90A0-4D92-8AE0-554D33A8964D}" destId="{7080C86E-7DE0-40FC-A391-DAFE9427031B}" srcOrd="0" destOrd="0" presId="urn:microsoft.com/office/officeart/2005/8/layout/bProcess4"/>
    <dgm:cxn modelId="{7A164C8C-0BA0-4C3C-9F44-5B6F435B146F}" type="presOf" srcId="{CF721EA7-9501-4ADB-A3F1-844107004020}" destId="{79304EA7-33FE-4CA9-AD71-54E45EE1BFF0}" srcOrd="0" destOrd="0" presId="urn:microsoft.com/office/officeart/2005/8/layout/bProcess4"/>
    <dgm:cxn modelId="{958CAF55-8D8D-44B4-A155-33A234CCEFFF}" type="presOf" srcId="{A8E5873D-FA8C-4433-B1D9-387069CBD241}" destId="{4B42F652-81C4-4119-8EBE-7C17858CC402}" srcOrd="0" destOrd="0" presId="urn:microsoft.com/office/officeart/2005/8/layout/bProcess4"/>
    <dgm:cxn modelId="{4EC8B66C-B3BE-4AE2-B729-833CADADDAEA}" srcId="{1BBA368B-75CB-4C95-940C-83BAA8881C82}" destId="{9F414923-8AA6-4C73-BB1F-37274D60E917}" srcOrd="4" destOrd="0" parTransId="{E5E6EAD5-70EF-4059-BC84-438BB8A2CDFE}" sibTransId="{AC4DD8D7-EFF0-4039-9A0D-AC7740F9EF29}"/>
    <dgm:cxn modelId="{0785E2F2-A985-404F-98ED-52824F8AADEE}" type="presOf" srcId="{60A73737-D5E5-461F-B364-26D3F4A58521}" destId="{35773F19-2F00-48B3-A093-23509F1646E2}" srcOrd="0" destOrd="0" presId="urn:microsoft.com/office/officeart/2005/8/layout/bProcess4"/>
    <dgm:cxn modelId="{42F8B8AB-D312-42C9-B197-0ACDDB04940A}" type="presOf" srcId="{0B78D64F-AD2B-40C1-9D96-5A3C978A4858}" destId="{B879FCCA-D1E1-4F3A-BDC1-865EF3EC6BC7}" srcOrd="0" destOrd="0" presId="urn:microsoft.com/office/officeart/2005/8/layout/bProcess4"/>
    <dgm:cxn modelId="{6F1D1387-C538-468A-B3F4-6068D4F703D4}" type="presOf" srcId="{92C9B90D-43D0-4484-8AEC-157BBB6390F6}" destId="{56186010-14F0-47F8-85EE-0C284ED0F3B7}" srcOrd="0" destOrd="0" presId="urn:microsoft.com/office/officeart/2005/8/layout/bProcess4"/>
    <dgm:cxn modelId="{801DD91B-EDDA-49B7-850B-8F1E81B187FF}" srcId="{9F414923-8AA6-4C73-BB1F-37274D60E917}" destId="{A12F1320-C0CB-4BAD-B29A-5F328BF0F7D7}" srcOrd="1" destOrd="0" parTransId="{B8CE3372-ADC7-4CF9-9AA7-02EB1265984A}" sibTransId="{7D57EC64-4841-4387-8E94-5E2673EE0A86}"/>
    <dgm:cxn modelId="{D929F7C5-4676-460A-AA17-C1967868B7FB}" srcId="{1BBA368B-75CB-4C95-940C-83BAA8881C82}" destId="{81BA874F-90A0-4D92-8AE0-554D33A8964D}" srcOrd="2" destOrd="0" parTransId="{554F0971-ABED-4805-B381-D65AE8232DD2}" sibTransId="{CF721EA7-9501-4ADB-A3F1-844107004020}"/>
    <dgm:cxn modelId="{B8319053-E7A6-4522-8650-556A1E089B4D}" srcId="{1BBA368B-75CB-4C95-940C-83BAA8881C82}" destId="{60A73737-D5E5-461F-B364-26D3F4A58521}" srcOrd="0" destOrd="0" parTransId="{CCE16C0B-BA15-47E3-86A6-0C3F5A604B78}" sibTransId="{3061E64A-1562-4E0E-BE9A-91E8DC0BEE05}"/>
    <dgm:cxn modelId="{B5F18557-1897-4D05-97B1-6ACACEA1B502}" type="presOf" srcId="{F0BA38D3-9D2B-42EF-9EC5-BA9200C7A3C1}" destId="{82497895-A4F2-4093-8E02-046254A8CAE1}" srcOrd="0" destOrd="1" presId="urn:microsoft.com/office/officeart/2005/8/layout/bProcess4"/>
    <dgm:cxn modelId="{83FF9F9E-6F13-4408-B499-A5549F5600C2}" type="presOf" srcId="{D69084CB-96AB-4A29-96B3-ED2960E5AD2A}" destId="{2EC082E5-3415-4E91-B05C-76A17AF23CA7}" srcOrd="0" destOrd="0" presId="urn:microsoft.com/office/officeart/2005/8/layout/bProcess4"/>
    <dgm:cxn modelId="{22BE2A0D-7312-497F-B10C-E0A04FA63F34}" type="presOf" srcId="{93AD620B-DD84-4150-9D48-212D009F4B85}" destId="{82497895-A4F2-4093-8E02-046254A8CAE1}" srcOrd="0" destOrd="3" presId="urn:microsoft.com/office/officeart/2005/8/layout/bProcess4"/>
    <dgm:cxn modelId="{965CCF75-DFE7-4658-94AF-63BD33EC11FB}" srcId="{9F414923-8AA6-4C73-BB1F-37274D60E917}" destId="{93AD620B-DD84-4150-9D48-212D009F4B85}" srcOrd="2" destOrd="0" parTransId="{26D86387-C009-4AD6-918B-DB8D3EF04A6B}" sibTransId="{3AFE8C8C-AB68-464B-A78F-6C32AE4FEFF8}"/>
    <dgm:cxn modelId="{7ABEB50C-EAE7-4B89-874D-F2F573EA5088}" type="presOf" srcId="{3061E64A-1562-4E0E-BE9A-91E8DC0BEE05}" destId="{8A4E0DA9-A9D7-4BC6-A9ED-386C55E7916A}" srcOrd="0" destOrd="0" presId="urn:microsoft.com/office/officeart/2005/8/layout/bProcess4"/>
    <dgm:cxn modelId="{B8B58A9D-766E-4275-9D1A-694D24C1B8D0}" type="presOf" srcId="{1BBA368B-75CB-4C95-940C-83BAA8881C82}" destId="{08F543D5-E459-4B92-8888-FFCFFDE8A7F6}" srcOrd="0" destOrd="0" presId="urn:microsoft.com/office/officeart/2005/8/layout/bProcess4"/>
    <dgm:cxn modelId="{37C44889-42B7-4059-B69B-BC170573EB52}" type="presOf" srcId="{9F414923-8AA6-4C73-BB1F-37274D60E917}" destId="{82497895-A4F2-4093-8E02-046254A8CAE1}" srcOrd="0" destOrd="0" presId="urn:microsoft.com/office/officeart/2005/8/layout/bProcess4"/>
    <dgm:cxn modelId="{FBFB31C1-B3E9-4DD0-8A48-8D264940EC8C}" srcId="{1BBA368B-75CB-4C95-940C-83BAA8881C82}" destId="{A8E5873D-FA8C-4433-B1D9-387069CBD241}" srcOrd="1" destOrd="0" parTransId="{FBB00E0E-11A3-403E-8570-3670C57B219B}" sibTransId="{0B78D64F-AD2B-40C1-9D96-5A3C978A4858}"/>
    <dgm:cxn modelId="{0F9D16DD-3D3B-49E9-A221-0FEBE72B0AFD}" srcId="{1BBA368B-75CB-4C95-940C-83BAA8881C82}" destId="{D69084CB-96AB-4A29-96B3-ED2960E5AD2A}" srcOrd="3" destOrd="0" parTransId="{D89EACBC-A7F8-4087-986A-320A991B5D76}" sibTransId="{92C9B90D-43D0-4484-8AEC-157BBB6390F6}"/>
    <dgm:cxn modelId="{93328DB5-76C2-4D16-8A67-72CC42298AFE}" srcId="{9F414923-8AA6-4C73-BB1F-37274D60E917}" destId="{F0BA38D3-9D2B-42EF-9EC5-BA9200C7A3C1}" srcOrd="0" destOrd="0" parTransId="{19350E9E-4A4C-4E13-97F4-54972FA83FEA}" sibTransId="{8834A921-0AB2-4A2F-9253-634C83FF98B2}"/>
    <dgm:cxn modelId="{017BD673-272C-47FB-9F89-5717545FCBCC}" type="presOf" srcId="{A12F1320-C0CB-4BAD-B29A-5F328BF0F7D7}" destId="{82497895-A4F2-4093-8E02-046254A8CAE1}" srcOrd="0" destOrd="2" presId="urn:microsoft.com/office/officeart/2005/8/layout/bProcess4"/>
    <dgm:cxn modelId="{06F411BA-CAFE-41B5-9668-C10230847935}" type="presParOf" srcId="{08F543D5-E459-4B92-8888-FFCFFDE8A7F6}" destId="{0225C7F8-AE70-416F-9456-481B40F6E722}" srcOrd="0" destOrd="0" presId="urn:microsoft.com/office/officeart/2005/8/layout/bProcess4"/>
    <dgm:cxn modelId="{916709A5-B4D8-494D-B2EB-520A922911BF}" type="presParOf" srcId="{0225C7F8-AE70-416F-9456-481B40F6E722}" destId="{11CC166D-B995-4F73-A816-CC32EFE57D6A}" srcOrd="0" destOrd="0" presId="urn:microsoft.com/office/officeart/2005/8/layout/bProcess4"/>
    <dgm:cxn modelId="{A5FB455E-34EC-4DFC-9693-A2819CF95BF3}" type="presParOf" srcId="{0225C7F8-AE70-416F-9456-481B40F6E722}" destId="{35773F19-2F00-48B3-A093-23509F1646E2}" srcOrd="1" destOrd="0" presId="urn:microsoft.com/office/officeart/2005/8/layout/bProcess4"/>
    <dgm:cxn modelId="{117682BB-954A-4465-85CC-6DA4E077BD95}" type="presParOf" srcId="{08F543D5-E459-4B92-8888-FFCFFDE8A7F6}" destId="{8A4E0DA9-A9D7-4BC6-A9ED-386C55E7916A}" srcOrd="1" destOrd="0" presId="urn:microsoft.com/office/officeart/2005/8/layout/bProcess4"/>
    <dgm:cxn modelId="{2F5D4BBC-9420-4530-BE6B-C3F422AEAC2E}" type="presParOf" srcId="{08F543D5-E459-4B92-8888-FFCFFDE8A7F6}" destId="{73EF494C-B8D7-4332-8201-55C51AE999B8}" srcOrd="2" destOrd="0" presId="urn:microsoft.com/office/officeart/2005/8/layout/bProcess4"/>
    <dgm:cxn modelId="{EA3B8C0C-DDE2-4A00-B525-E3163CFB0713}" type="presParOf" srcId="{73EF494C-B8D7-4332-8201-55C51AE999B8}" destId="{0CFA48B7-96DB-4A89-AF13-38D8444ABFFA}" srcOrd="0" destOrd="0" presId="urn:microsoft.com/office/officeart/2005/8/layout/bProcess4"/>
    <dgm:cxn modelId="{BC4B3FE4-774C-4EBB-ABB4-4472423A931B}" type="presParOf" srcId="{73EF494C-B8D7-4332-8201-55C51AE999B8}" destId="{4B42F652-81C4-4119-8EBE-7C17858CC402}" srcOrd="1" destOrd="0" presId="urn:microsoft.com/office/officeart/2005/8/layout/bProcess4"/>
    <dgm:cxn modelId="{E6C4F2CB-AA4A-478A-B997-9BAC8D4A0B65}" type="presParOf" srcId="{08F543D5-E459-4B92-8888-FFCFFDE8A7F6}" destId="{B879FCCA-D1E1-4F3A-BDC1-865EF3EC6BC7}" srcOrd="3" destOrd="0" presId="urn:microsoft.com/office/officeart/2005/8/layout/bProcess4"/>
    <dgm:cxn modelId="{C9DEE885-DF0F-4A49-8C6F-602047759049}" type="presParOf" srcId="{08F543D5-E459-4B92-8888-FFCFFDE8A7F6}" destId="{C13D0F80-150D-4324-A2FE-EC168E2E46C4}" srcOrd="4" destOrd="0" presId="urn:microsoft.com/office/officeart/2005/8/layout/bProcess4"/>
    <dgm:cxn modelId="{BD63D87E-78FD-428A-BF1A-8F69C7EA78D5}" type="presParOf" srcId="{C13D0F80-150D-4324-A2FE-EC168E2E46C4}" destId="{1921AB26-2A6B-4EFC-BE6D-ADD600FB2BDC}" srcOrd="0" destOrd="0" presId="urn:microsoft.com/office/officeart/2005/8/layout/bProcess4"/>
    <dgm:cxn modelId="{E03EBC41-C88A-4318-865D-F1C61D4A2B44}" type="presParOf" srcId="{C13D0F80-150D-4324-A2FE-EC168E2E46C4}" destId="{7080C86E-7DE0-40FC-A391-DAFE9427031B}" srcOrd="1" destOrd="0" presId="urn:microsoft.com/office/officeart/2005/8/layout/bProcess4"/>
    <dgm:cxn modelId="{A506F64B-0FEF-4D3B-8C98-62764DF9483D}" type="presParOf" srcId="{08F543D5-E459-4B92-8888-FFCFFDE8A7F6}" destId="{79304EA7-33FE-4CA9-AD71-54E45EE1BFF0}" srcOrd="5" destOrd="0" presId="urn:microsoft.com/office/officeart/2005/8/layout/bProcess4"/>
    <dgm:cxn modelId="{1BABBE50-4198-47DC-8F10-F68B178AE6C8}" type="presParOf" srcId="{08F543D5-E459-4B92-8888-FFCFFDE8A7F6}" destId="{BE757342-F593-4D8D-9EE7-8487AD4C5970}" srcOrd="6" destOrd="0" presId="urn:microsoft.com/office/officeart/2005/8/layout/bProcess4"/>
    <dgm:cxn modelId="{E766277F-62AF-4375-AD75-351058014368}" type="presParOf" srcId="{BE757342-F593-4D8D-9EE7-8487AD4C5970}" destId="{8F3A0618-6691-4480-B555-2846552CC02F}" srcOrd="0" destOrd="0" presId="urn:microsoft.com/office/officeart/2005/8/layout/bProcess4"/>
    <dgm:cxn modelId="{161EBEBE-59D2-4FC5-B381-CEE785EFCB19}" type="presParOf" srcId="{BE757342-F593-4D8D-9EE7-8487AD4C5970}" destId="{2EC082E5-3415-4E91-B05C-76A17AF23CA7}" srcOrd="1" destOrd="0" presId="urn:microsoft.com/office/officeart/2005/8/layout/bProcess4"/>
    <dgm:cxn modelId="{1C24DB0F-2207-455F-9446-C482379E5187}" type="presParOf" srcId="{08F543D5-E459-4B92-8888-FFCFFDE8A7F6}" destId="{56186010-14F0-47F8-85EE-0C284ED0F3B7}" srcOrd="7" destOrd="0" presId="urn:microsoft.com/office/officeart/2005/8/layout/bProcess4"/>
    <dgm:cxn modelId="{C65103CC-4B6B-48D8-B310-253D806B8949}" type="presParOf" srcId="{08F543D5-E459-4B92-8888-FFCFFDE8A7F6}" destId="{B7EE8C4B-74B3-4ECC-9A63-90C9A8E7EFC7}" srcOrd="8" destOrd="0" presId="urn:microsoft.com/office/officeart/2005/8/layout/bProcess4"/>
    <dgm:cxn modelId="{DFD251D0-41F9-41B2-AAE3-3317C1F8AD81}" type="presParOf" srcId="{B7EE8C4B-74B3-4ECC-9A63-90C9A8E7EFC7}" destId="{655FB683-0BF7-491F-867A-44407FC5DA10}" srcOrd="0" destOrd="0" presId="urn:microsoft.com/office/officeart/2005/8/layout/bProcess4"/>
    <dgm:cxn modelId="{1DC9CD87-73F5-477B-B370-CD69C589EF3F}" type="presParOf" srcId="{B7EE8C4B-74B3-4ECC-9A63-90C9A8E7EFC7}" destId="{82497895-A4F2-4093-8E02-046254A8CAE1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EDDD59B-8F5A-4CE1-A5CD-D9F195924D22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267A3BB-2DC5-4903-87A6-9613404F2B0D}">
      <dgm:prSet/>
      <dgm:spPr/>
      <dgm:t>
        <a:bodyPr/>
        <a:lstStyle/>
        <a:p>
          <a:r>
            <a:rPr lang="en-US"/>
            <a:t>Main evolving pop. vs C4.5 trees</a:t>
          </a:r>
        </a:p>
      </dgm:t>
    </dgm:pt>
    <dgm:pt modelId="{FB93160C-1D26-4BEA-9449-35558FD476DF}" type="parTrans" cxnId="{1C1AD90B-0401-45B3-990D-2A9188FAA97C}">
      <dgm:prSet/>
      <dgm:spPr/>
      <dgm:t>
        <a:bodyPr/>
        <a:lstStyle/>
        <a:p>
          <a:endParaRPr lang="en-US"/>
        </a:p>
      </dgm:t>
    </dgm:pt>
    <dgm:pt modelId="{3FA0B8C2-328B-4E47-ADB9-7CE0FC4863DE}" type="sibTrans" cxnId="{1C1AD90B-0401-45B3-990D-2A9188FAA97C}">
      <dgm:prSet/>
      <dgm:spPr/>
      <dgm:t>
        <a:bodyPr/>
        <a:lstStyle/>
        <a:p>
          <a:endParaRPr lang="en-US"/>
        </a:p>
      </dgm:t>
    </dgm:pt>
    <dgm:pt modelId="{B747DDBE-881F-435D-BA58-E59A2FE7A736}">
      <dgm:prSet/>
      <dgm:spPr/>
      <dgm:t>
        <a:bodyPr/>
        <a:lstStyle/>
        <a:p>
          <a:r>
            <a:rPr lang="en-US" dirty="0"/>
            <a:t>Self-adapting fitness weights</a:t>
          </a:r>
        </a:p>
      </dgm:t>
    </dgm:pt>
    <dgm:pt modelId="{58DE3617-35E0-47E8-B8F4-523BAEAE0E49}" type="parTrans" cxnId="{FAC54735-05F1-4F1B-9B36-2EBA27AB1253}">
      <dgm:prSet/>
      <dgm:spPr/>
      <dgm:t>
        <a:bodyPr/>
        <a:lstStyle/>
        <a:p>
          <a:endParaRPr lang="en-US"/>
        </a:p>
      </dgm:t>
    </dgm:pt>
    <dgm:pt modelId="{B83B5C6F-52FB-4D26-B9EE-8648E4F683BD}" type="sibTrans" cxnId="{FAC54735-05F1-4F1B-9B36-2EBA27AB1253}">
      <dgm:prSet/>
      <dgm:spPr/>
      <dgm:t>
        <a:bodyPr/>
        <a:lstStyle/>
        <a:p>
          <a:endParaRPr lang="en-US"/>
        </a:p>
      </dgm:t>
    </dgm:pt>
    <dgm:pt modelId="{FEE6F694-E6AC-43E4-B0EE-8979DB3AD3DC}" type="pres">
      <dgm:prSet presAssocID="{2EDDD59B-8F5A-4CE1-A5CD-D9F195924D2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43590C81-68B8-4554-8876-8DDA006955C2}" type="pres">
      <dgm:prSet presAssocID="{9267A3BB-2DC5-4903-87A6-9613404F2B0D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E1CA352F-354D-4AC4-B4CF-D4383EA4FEEE}" type="pres">
      <dgm:prSet presAssocID="{3FA0B8C2-328B-4E47-ADB9-7CE0FC4863DE}" presName="sibTrans" presStyleCnt="0"/>
      <dgm:spPr/>
    </dgm:pt>
    <dgm:pt modelId="{D28EF7E1-6B94-40D2-B7B2-2C5209633681}" type="pres">
      <dgm:prSet presAssocID="{B747DDBE-881F-435D-BA58-E59A2FE7A736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1C1AD90B-0401-45B3-990D-2A9188FAA97C}" srcId="{2EDDD59B-8F5A-4CE1-A5CD-D9F195924D22}" destId="{9267A3BB-2DC5-4903-87A6-9613404F2B0D}" srcOrd="0" destOrd="0" parTransId="{FB93160C-1D26-4BEA-9449-35558FD476DF}" sibTransId="{3FA0B8C2-328B-4E47-ADB9-7CE0FC4863DE}"/>
    <dgm:cxn modelId="{FAC54735-05F1-4F1B-9B36-2EBA27AB1253}" srcId="{2EDDD59B-8F5A-4CE1-A5CD-D9F195924D22}" destId="{B747DDBE-881F-435D-BA58-E59A2FE7A736}" srcOrd="1" destOrd="0" parTransId="{58DE3617-35E0-47E8-B8F4-523BAEAE0E49}" sibTransId="{B83B5C6F-52FB-4D26-B9EE-8648E4F683BD}"/>
    <dgm:cxn modelId="{CD3D734B-11CE-484A-92A4-5FCFFCD5ACCE}" type="presOf" srcId="{B747DDBE-881F-435D-BA58-E59A2FE7A736}" destId="{D28EF7E1-6B94-40D2-B7B2-2C5209633681}" srcOrd="0" destOrd="0" presId="urn:microsoft.com/office/officeart/2005/8/layout/default"/>
    <dgm:cxn modelId="{9F5C1C35-5E00-490B-B4B1-73A1231FA556}" type="presOf" srcId="{9267A3BB-2DC5-4903-87A6-9613404F2B0D}" destId="{43590C81-68B8-4554-8876-8DDA006955C2}" srcOrd="0" destOrd="0" presId="urn:microsoft.com/office/officeart/2005/8/layout/default"/>
    <dgm:cxn modelId="{AA1F5A2C-BABF-4FE7-AE1B-7DD7573F3106}" type="presOf" srcId="{2EDDD59B-8F5A-4CE1-A5CD-D9F195924D22}" destId="{FEE6F694-E6AC-43E4-B0EE-8979DB3AD3DC}" srcOrd="0" destOrd="0" presId="urn:microsoft.com/office/officeart/2005/8/layout/default"/>
    <dgm:cxn modelId="{30C76953-1FA4-417C-A520-7B842E39911C}" type="presParOf" srcId="{FEE6F694-E6AC-43E4-B0EE-8979DB3AD3DC}" destId="{43590C81-68B8-4554-8876-8DDA006955C2}" srcOrd="0" destOrd="0" presId="urn:microsoft.com/office/officeart/2005/8/layout/default"/>
    <dgm:cxn modelId="{2F337B36-8405-4667-9C84-2EF420F90D7C}" type="presParOf" srcId="{FEE6F694-E6AC-43E4-B0EE-8979DB3AD3DC}" destId="{E1CA352F-354D-4AC4-B4CF-D4383EA4FEEE}" srcOrd="1" destOrd="0" presId="urn:microsoft.com/office/officeart/2005/8/layout/default"/>
    <dgm:cxn modelId="{2D108720-6FCB-4599-A34B-23EBF182EF6A}" type="presParOf" srcId="{FEE6F694-E6AC-43E4-B0EE-8979DB3AD3DC}" destId="{D28EF7E1-6B94-40D2-B7B2-2C5209633681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C2137DA-E92B-40E6-B9D5-7416CCE4A17A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6F3E232A-46C9-4F96-ADAB-B11E1EA69D09}">
      <dgm:prSet/>
      <dgm:spPr/>
      <dgm:t>
        <a:bodyPr/>
        <a:lstStyle/>
        <a:p>
          <a:pPr>
            <a:defRPr cap="all"/>
          </a:pPr>
          <a:r>
            <a:rPr lang="en-US"/>
            <a:t>Co-evolution of time and personnel plans</a:t>
          </a:r>
        </a:p>
      </dgm:t>
    </dgm:pt>
    <dgm:pt modelId="{52EB975A-053E-4E2F-994A-36E4B461A639}" type="parTrans" cxnId="{CA5A4574-A19B-44E8-8B64-6F01FEE0A0F3}">
      <dgm:prSet/>
      <dgm:spPr/>
      <dgm:t>
        <a:bodyPr/>
        <a:lstStyle/>
        <a:p>
          <a:endParaRPr lang="en-US"/>
        </a:p>
      </dgm:t>
    </dgm:pt>
    <dgm:pt modelId="{6F65C61F-B02C-4247-82A5-AB9A1C5957A5}" type="sibTrans" cxnId="{CA5A4574-A19B-44E8-8B64-6F01FEE0A0F3}">
      <dgm:prSet/>
      <dgm:spPr/>
      <dgm:t>
        <a:bodyPr/>
        <a:lstStyle/>
        <a:p>
          <a:endParaRPr lang="en-US"/>
        </a:p>
      </dgm:t>
    </dgm:pt>
    <dgm:pt modelId="{F70C6807-97DB-47C7-B958-7468C79A6EC0}">
      <dgm:prSet/>
      <dgm:spPr/>
      <dgm:t>
        <a:bodyPr/>
        <a:lstStyle/>
        <a:p>
          <a:pPr>
            <a:defRPr cap="all"/>
          </a:pPr>
          <a:r>
            <a:rPr lang="en-US"/>
            <a:t>Goals: Minimize downtime, Maximize availability</a:t>
          </a:r>
        </a:p>
      </dgm:t>
    </dgm:pt>
    <dgm:pt modelId="{C02C9846-5F72-4303-AEE8-B14AC0C6A4CC}" type="parTrans" cxnId="{CB79F2EB-B737-4730-BDDC-A8D6677BF81C}">
      <dgm:prSet/>
      <dgm:spPr/>
      <dgm:t>
        <a:bodyPr/>
        <a:lstStyle/>
        <a:p>
          <a:endParaRPr lang="en-US"/>
        </a:p>
      </dgm:t>
    </dgm:pt>
    <dgm:pt modelId="{20209FA8-52FB-4866-B9DD-1E7A8077FAE0}" type="sibTrans" cxnId="{CB79F2EB-B737-4730-BDDC-A8D6677BF81C}">
      <dgm:prSet/>
      <dgm:spPr/>
      <dgm:t>
        <a:bodyPr/>
        <a:lstStyle/>
        <a:p>
          <a:endParaRPr lang="en-US"/>
        </a:p>
      </dgm:t>
    </dgm:pt>
    <dgm:pt modelId="{A01605EB-1F64-4012-9924-60F7A28A404B}" type="pres">
      <dgm:prSet presAssocID="{9C2137DA-E92B-40E6-B9D5-7416CCE4A17A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7C90B9B6-6C99-4B11-B91D-E77EF84AF067}" type="pres">
      <dgm:prSet presAssocID="{6F3E232A-46C9-4F96-ADAB-B11E1EA69D09}" presName="compNode" presStyleCnt="0"/>
      <dgm:spPr/>
    </dgm:pt>
    <dgm:pt modelId="{293F15F5-4A0D-4EEF-9D03-7867ABC0D5D5}" type="pres">
      <dgm:prSet presAssocID="{6F3E232A-46C9-4F96-ADAB-B11E1EA69D09}" presName="iconBgRect" presStyleLbl="bgShp" presStyleIdx="0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72937F7D-266E-4CAA-AA0E-67887AA8D2D1}" type="pres">
      <dgm:prSet presAssocID="{6F3E232A-46C9-4F96-ADAB-B11E1EA69D09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rrow Circle"/>
        </a:ext>
      </dgm:extLst>
    </dgm:pt>
    <dgm:pt modelId="{740B77D4-34DE-4F3B-9AD9-ABFBAF36CBE5}" type="pres">
      <dgm:prSet presAssocID="{6F3E232A-46C9-4F96-ADAB-B11E1EA69D09}" presName="spaceRect" presStyleCnt="0"/>
      <dgm:spPr/>
    </dgm:pt>
    <dgm:pt modelId="{41407A5D-3D71-4769-B8A1-192149DAA6F3}" type="pres">
      <dgm:prSet presAssocID="{6F3E232A-46C9-4F96-ADAB-B11E1EA69D09}" presName="textRect" presStyleLbl="revTx" presStyleIdx="0" presStyleCnt="2">
        <dgm:presLayoutVars>
          <dgm:chMax val="1"/>
          <dgm:chPref val="1"/>
        </dgm:presLayoutVars>
      </dgm:prSet>
      <dgm:spPr/>
      <dgm:t>
        <a:bodyPr/>
        <a:lstStyle/>
        <a:p>
          <a:endParaRPr lang="sk-SK"/>
        </a:p>
      </dgm:t>
    </dgm:pt>
    <dgm:pt modelId="{1115BEFF-4A45-4ABC-869B-09EB560867B4}" type="pres">
      <dgm:prSet presAssocID="{6F65C61F-B02C-4247-82A5-AB9A1C5957A5}" presName="sibTrans" presStyleCnt="0"/>
      <dgm:spPr/>
    </dgm:pt>
    <dgm:pt modelId="{C900C0BD-1A71-450A-AAC4-E95AC3EC9C80}" type="pres">
      <dgm:prSet presAssocID="{F70C6807-97DB-47C7-B958-7468C79A6EC0}" presName="compNode" presStyleCnt="0"/>
      <dgm:spPr/>
    </dgm:pt>
    <dgm:pt modelId="{983AB323-3CBE-483D-9CF0-FAD3EFCC37BF}" type="pres">
      <dgm:prSet presAssocID="{F70C6807-97DB-47C7-B958-7468C79A6EC0}" presName="iconBgRect" presStyleLbl="bgShp" presStyleIdx="1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1378867E-156B-4136-807B-1411F8846648}" type="pres">
      <dgm:prSet presAssocID="{F70C6807-97DB-47C7-B958-7468C79A6EC0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CE4ECE0F-6212-4344-9BFD-E039C7F724C2}" type="pres">
      <dgm:prSet presAssocID="{F70C6807-97DB-47C7-B958-7468C79A6EC0}" presName="spaceRect" presStyleCnt="0"/>
      <dgm:spPr/>
    </dgm:pt>
    <dgm:pt modelId="{2F9DFDB8-6213-46BC-882E-1CECE84607A6}" type="pres">
      <dgm:prSet presAssocID="{F70C6807-97DB-47C7-B958-7468C79A6EC0}" presName="textRect" presStyleLbl="revTx" presStyleIdx="1" presStyleCnt="2">
        <dgm:presLayoutVars>
          <dgm:chMax val="1"/>
          <dgm:chPref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BE7AB2EB-FC35-42DF-B547-4540E976BFF9}" type="presOf" srcId="{F70C6807-97DB-47C7-B958-7468C79A6EC0}" destId="{2F9DFDB8-6213-46BC-882E-1CECE84607A6}" srcOrd="0" destOrd="0" presId="urn:microsoft.com/office/officeart/2018/5/layout/IconLeafLabelList"/>
    <dgm:cxn modelId="{CA5A4574-A19B-44E8-8B64-6F01FEE0A0F3}" srcId="{9C2137DA-E92B-40E6-B9D5-7416CCE4A17A}" destId="{6F3E232A-46C9-4F96-ADAB-B11E1EA69D09}" srcOrd="0" destOrd="0" parTransId="{52EB975A-053E-4E2F-994A-36E4B461A639}" sibTransId="{6F65C61F-B02C-4247-82A5-AB9A1C5957A5}"/>
    <dgm:cxn modelId="{057AE4C3-37B9-430A-B576-BBBB7B7DE903}" type="presOf" srcId="{6F3E232A-46C9-4F96-ADAB-B11E1EA69D09}" destId="{41407A5D-3D71-4769-B8A1-192149DAA6F3}" srcOrd="0" destOrd="0" presId="urn:microsoft.com/office/officeart/2018/5/layout/IconLeafLabelList"/>
    <dgm:cxn modelId="{39482285-8B24-4E3A-AA90-9C6D3495AEB9}" type="presOf" srcId="{9C2137DA-E92B-40E6-B9D5-7416CCE4A17A}" destId="{A01605EB-1F64-4012-9924-60F7A28A404B}" srcOrd="0" destOrd="0" presId="urn:microsoft.com/office/officeart/2018/5/layout/IconLeafLabelList"/>
    <dgm:cxn modelId="{CB79F2EB-B737-4730-BDDC-A8D6677BF81C}" srcId="{9C2137DA-E92B-40E6-B9D5-7416CCE4A17A}" destId="{F70C6807-97DB-47C7-B958-7468C79A6EC0}" srcOrd="1" destOrd="0" parTransId="{C02C9846-5F72-4303-AEE8-B14AC0C6A4CC}" sibTransId="{20209FA8-52FB-4866-B9DD-1E7A8077FAE0}"/>
    <dgm:cxn modelId="{CCEDADE6-C7DA-4897-929C-EA5DBC945179}" type="presParOf" srcId="{A01605EB-1F64-4012-9924-60F7A28A404B}" destId="{7C90B9B6-6C99-4B11-B91D-E77EF84AF067}" srcOrd="0" destOrd="0" presId="urn:microsoft.com/office/officeart/2018/5/layout/IconLeafLabelList"/>
    <dgm:cxn modelId="{B53AB448-74FB-426B-9F31-2D7D513ED4DE}" type="presParOf" srcId="{7C90B9B6-6C99-4B11-B91D-E77EF84AF067}" destId="{293F15F5-4A0D-4EEF-9D03-7867ABC0D5D5}" srcOrd="0" destOrd="0" presId="urn:microsoft.com/office/officeart/2018/5/layout/IconLeafLabelList"/>
    <dgm:cxn modelId="{AE4ED963-DA24-44D5-9857-DADBF2ED3A92}" type="presParOf" srcId="{7C90B9B6-6C99-4B11-B91D-E77EF84AF067}" destId="{72937F7D-266E-4CAA-AA0E-67887AA8D2D1}" srcOrd="1" destOrd="0" presId="urn:microsoft.com/office/officeart/2018/5/layout/IconLeafLabelList"/>
    <dgm:cxn modelId="{6D5513F2-F5A7-4C10-8B62-2EDA01CF919A}" type="presParOf" srcId="{7C90B9B6-6C99-4B11-B91D-E77EF84AF067}" destId="{740B77D4-34DE-4F3B-9AD9-ABFBAF36CBE5}" srcOrd="2" destOrd="0" presId="urn:microsoft.com/office/officeart/2018/5/layout/IconLeafLabelList"/>
    <dgm:cxn modelId="{76628A41-61B8-44A1-9599-C3FFCCF6ACE6}" type="presParOf" srcId="{7C90B9B6-6C99-4B11-B91D-E77EF84AF067}" destId="{41407A5D-3D71-4769-B8A1-192149DAA6F3}" srcOrd="3" destOrd="0" presId="urn:microsoft.com/office/officeart/2018/5/layout/IconLeafLabelList"/>
    <dgm:cxn modelId="{43A0BB69-F2A2-4CBB-B6E5-775C547A2ECD}" type="presParOf" srcId="{A01605EB-1F64-4012-9924-60F7A28A404B}" destId="{1115BEFF-4A45-4ABC-869B-09EB560867B4}" srcOrd="1" destOrd="0" presId="urn:microsoft.com/office/officeart/2018/5/layout/IconLeafLabelList"/>
    <dgm:cxn modelId="{3AE665AF-7752-4255-A511-D465EFBF5809}" type="presParOf" srcId="{A01605EB-1F64-4012-9924-60F7A28A404B}" destId="{C900C0BD-1A71-450A-AAC4-E95AC3EC9C80}" srcOrd="2" destOrd="0" presId="urn:microsoft.com/office/officeart/2018/5/layout/IconLeafLabelList"/>
    <dgm:cxn modelId="{E96270BC-8F34-47F3-AC11-C42E81CFB07D}" type="presParOf" srcId="{C900C0BD-1A71-450A-AAC4-E95AC3EC9C80}" destId="{983AB323-3CBE-483D-9CF0-FAD3EFCC37BF}" srcOrd="0" destOrd="0" presId="urn:microsoft.com/office/officeart/2018/5/layout/IconLeafLabelList"/>
    <dgm:cxn modelId="{264C6A3E-8480-4D15-9896-314E944B30C6}" type="presParOf" srcId="{C900C0BD-1A71-450A-AAC4-E95AC3EC9C80}" destId="{1378867E-156B-4136-807B-1411F8846648}" srcOrd="1" destOrd="0" presId="urn:microsoft.com/office/officeart/2018/5/layout/IconLeafLabelList"/>
    <dgm:cxn modelId="{055A496F-56DA-4AA1-8421-9838BE8CAEB2}" type="presParOf" srcId="{C900C0BD-1A71-450A-AAC4-E95AC3EC9C80}" destId="{CE4ECE0F-6212-4344-9BFD-E039C7F724C2}" srcOrd="2" destOrd="0" presId="urn:microsoft.com/office/officeart/2018/5/layout/IconLeafLabelList"/>
    <dgm:cxn modelId="{1FE672C2-2710-405B-AF8A-C18C4FD8F3FB}" type="presParOf" srcId="{C900C0BD-1A71-450A-AAC4-E95AC3EC9C80}" destId="{2F9DFDB8-6213-46BC-882E-1CECE84607A6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4E0DA9-A9D7-4BC6-A9ED-386C55E7916A}">
      <dsp:nvSpPr>
        <dsp:cNvPr id="0" name=""/>
        <dsp:cNvSpPr/>
      </dsp:nvSpPr>
      <dsp:spPr>
        <a:xfrm rot="5400000">
          <a:off x="1238075" y="1029234"/>
          <a:ext cx="1605958" cy="19384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773F19-2F00-48B3-A093-23509F1646E2}">
      <dsp:nvSpPr>
        <dsp:cNvPr id="0" name=""/>
        <dsp:cNvSpPr/>
      </dsp:nvSpPr>
      <dsp:spPr>
        <a:xfrm>
          <a:off x="1605575" y="1448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/>
            <a:t>Local Fitness Function (LFF):</a:t>
          </a:r>
        </a:p>
      </dsp:txBody>
      <dsp:txXfrm>
        <a:off x="1643425" y="39298"/>
        <a:ext cx="2078140" cy="1216604"/>
      </dsp:txXfrm>
    </dsp:sp>
    <dsp:sp modelId="{B879FCCA-D1E1-4F3A-BDC1-865EF3EC6BC7}">
      <dsp:nvSpPr>
        <dsp:cNvPr id="0" name=""/>
        <dsp:cNvSpPr/>
      </dsp:nvSpPr>
      <dsp:spPr>
        <a:xfrm rot="5400000">
          <a:off x="1238075" y="2644614"/>
          <a:ext cx="1605958" cy="19384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42F652-81C4-4119-8EBE-7C17858CC402}">
      <dsp:nvSpPr>
        <dsp:cNvPr id="0" name=""/>
        <dsp:cNvSpPr/>
      </dsp:nvSpPr>
      <dsp:spPr>
        <a:xfrm>
          <a:off x="1605575" y="1616829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/>
            <a:t>LFF = Σ (wi × (1 - acci)) + Σ (ci × attr(ti)) + (wu × nu)</a:t>
          </a:r>
        </a:p>
      </dsp:txBody>
      <dsp:txXfrm>
        <a:off x="1643425" y="1654679"/>
        <a:ext cx="2078140" cy="1216604"/>
      </dsp:txXfrm>
    </dsp:sp>
    <dsp:sp modelId="{79304EA7-33FE-4CA9-AD71-54E45EE1BFF0}">
      <dsp:nvSpPr>
        <dsp:cNvPr id="0" name=""/>
        <dsp:cNvSpPr/>
      </dsp:nvSpPr>
      <dsp:spPr>
        <a:xfrm>
          <a:off x="2045765" y="3452304"/>
          <a:ext cx="2855186" cy="19384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80C86E-7DE0-40FC-A391-DAFE9427031B}">
      <dsp:nvSpPr>
        <dsp:cNvPr id="0" name=""/>
        <dsp:cNvSpPr/>
      </dsp:nvSpPr>
      <dsp:spPr>
        <a:xfrm>
          <a:off x="1605575" y="3232209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/>
            <a:t>w_i: Weight for each class’s accuracy. acc_i: Accuracy for class i. c_i: Cost of test at node t_i. nu: Number of unused nodes. Goal: Minimize LFF (lower is better).</a:t>
          </a:r>
        </a:p>
      </dsp:txBody>
      <dsp:txXfrm>
        <a:off x="1643425" y="3270059"/>
        <a:ext cx="2078140" cy="1216604"/>
      </dsp:txXfrm>
    </dsp:sp>
    <dsp:sp modelId="{56186010-14F0-47F8-85EE-0C284ED0F3B7}">
      <dsp:nvSpPr>
        <dsp:cNvPr id="0" name=""/>
        <dsp:cNvSpPr/>
      </dsp:nvSpPr>
      <dsp:spPr>
        <a:xfrm rot="16200000">
          <a:off x="4102683" y="2644614"/>
          <a:ext cx="1605958" cy="19384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C082E5-3415-4E91-B05C-76A17AF23CA7}">
      <dsp:nvSpPr>
        <dsp:cNvPr id="0" name=""/>
        <dsp:cNvSpPr/>
      </dsp:nvSpPr>
      <dsp:spPr>
        <a:xfrm>
          <a:off x="4470183" y="3232209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/>
            <a:t>Penalizes errors, costs, unused leaves</a:t>
          </a:r>
        </a:p>
      </dsp:txBody>
      <dsp:txXfrm>
        <a:off x="4508033" y="3270059"/>
        <a:ext cx="2078140" cy="1216604"/>
      </dsp:txXfrm>
    </dsp:sp>
    <dsp:sp modelId="{82497895-A4F2-4093-8E02-046254A8CAE1}">
      <dsp:nvSpPr>
        <dsp:cNvPr id="0" name=""/>
        <dsp:cNvSpPr/>
      </dsp:nvSpPr>
      <dsp:spPr>
        <a:xfrm>
          <a:off x="4470183" y="1616829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en-US" sz="1000" b="1" kern="1200" dirty="0"/>
            <a:t>Fitness Function</a:t>
          </a:r>
          <a:r>
            <a:rPr lang="en-US" sz="1000" kern="1200" dirty="0"/>
            <a:t> : Measures tree quality based on: 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n-US" sz="800" b="1" kern="1200"/>
            <a:t>Accuracy</a:t>
          </a:r>
          <a:r>
            <a:rPr lang="en-US" sz="800" kern="1200"/>
            <a:t> for each diagnosis class (e.g., correctly identifying prolapse).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n-US" sz="800" b="1" kern="1200"/>
            <a:t>Cost</a:t>
          </a:r>
          <a:r>
            <a:rPr lang="en-US" sz="800" kern="1200"/>
            <a:t> of tests (some tests are more expensive or risky).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•"/>
          </a:pPr>
          <a:r>
            <a:rPr lang="en-US" sz="800" b="1" kern="1200"/>
            <a:t>Number of unused nodes</a:t>
          </a:r>
          <a:r>
            <a:rPr lang="en-US" sz="800" kern="1200"/>
            <a:t> (nodes no objects reach, which are wasteful).</a:t>
          </a:r>
        </a:p>
      </dsp:txBody>
      <dsp:txXfrm>
        <a:off x="4508033" y="1654679"/>
        <a:ext cx="2078140" cy="121660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590C81-68B8-4554-8876-8DDA006955C2}">
      <dsp:nvSpPr>
        <dsp:cNvPr id="0" name=""/>
        <dsp:cNvSpPr/>
      </dsp:nvSpPr>
      <dsp:spPr>
        <a:xfrm>
          <a:off x="612040" y="1230"/>
          <a:ext cx="1387292" cy="8323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/>
            <a:t>Main evolving pop. vs C4.5 trees</a:t>
          </a:r>
        </a:p>
      </dsp:txBody>
      <dsp:txXfrm>
        <a:off x="612040" y="1230"/>
        <a:ext cx="1387292" cy="832375"/>
      </dsp:txXfrm>
    </dsp:sp>
    <dsp:sp modelId="{D28EF7E1-6B94-40D2-B7B2-2C5209633681}">
      <dsp:nvSpPr>
        <dsp:cNvPr id="0" name=""/>
        <dsp:cNvSpPr/>
      </dsp:nvSpPr>
      <dsp:spPr>
        <a:xfrm>
          <a:off x="612040" y="972335"/>
          <a:ext cx="1387292" cy="832375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Self-adapting fitness weights</a:t>
          </a:r>
        </a:p>
      </dsp:txBody>
      <dsp:txXfrm>
        <a:off x="612040" y="972335"/>
        <a:ext cx="1387292" cy="83237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3F15F5-4A0D-4EEF-9D03-7867ABC0D5D5}">
      <dsp:nvSpPr>
        <dsp:cNvPr id="0" name=""/>
        <dsp:cNvSpPr/>
      </dsp:nvSpPr>
      <dsp:spPr>
        <a:xfrm>
          <a:off x="884935" y="296402"/>
          <a:ext cx="2196000" cy="2196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937F7D-266E-4CAA-AA0E-67887AA8D2D1}">
      <dsp:nvSpPr>
        <dsp:cNvPr id="0" name=""/>
        <dsp:cNvSpPr/>
      </dsp:nvSpPr>
      <dsp:spPr>
        <a:xfrm>
          <a:off x="1352935" y="764402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407A5D-3D71-4769-B8A1-192149DAA6F3}">
      <dsp:nvSpPr>
        <dsp:cNvPr id="0" name=""/>
        <dsp:cNvSpPr/>
      </dsp:nvSpPr>
      <dsp:spPr>
        <a:xfrm>
          <a:off x="182935" y="3176402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200" kern="1200"/>
            <a:t>Co-evolution of time and personnel plans</a:t>
          </a:r>
        </a:p>
      </dsp:txBody>
      <dsp:txXfrm>
        <a:off x="182935" y="3176402"/>
        <a:ext cx="3600000" cy="720000"/>
      </dsp:txXfrm>
    </dsp:sp>
    <dsp:sp modelId="{983AB323-3CBE-483D-9CF0-FAD3EFCC37BF}">
      <dsp:nvSpPr>
        <dsp:cNvPr id="0" name=""/>
        <dsp:cNvSpPr/>
      </dsp:nvSpPr>
      <dsp:spPr>
        <a:xfrm>
          <a:off x="5114935" y="296402"/>
          <a:ext cx="2196000" cy="2196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78867E-156B-4136-807B-1411F8846648}">
      <dsp:nvSpPr>
        <dsp:cNvPr id="0" name=""/>
        <dsp:cNvSpPr/>
      </dsp:nvSpPr>
      <dsp:spPr>
        <a:xfrm>
          <a:off x="5582935" y="764402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9DFDB8-6213-46BC-882E-1CECE84607A6}">
      <dsp:nvSpPr>
        <dsp:cNvPr id="0" name=""/>
        <dsp:cNvSpPr/>
      </dsp:nvSpPr>
      <dsp:spPr>
        <a:xfrm>
          <a:off x="4412935" y="3176402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200" kern="1200"/>
            <a:t>Goals: Minimize downtime, Maximize availability</a:t>
          </a:r>
        </a:p>
      </dsp:txBody>
      <dsp:txXfrm>
        <a:off x="4412935" y="3176402"/>
        <a:ext cx="36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 xmlns="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link.springer.com/article/10.1023/A:1010733016906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8" name="Rectangle 1037">
            <a:extLst>
              <a:ext uri="{FF2B5EF4-FFF2-40B4-BE49-F238E27FC236}">
                <a16:creationId xmlns:a16="http://schemas.microsoft.com/office/drawing/2014/main" xmlns="" id="{F13C74B1-5B17-4795-BED0-7140497B445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325369"/>
            <a:ext cx="3276451" cy="195684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/>
              <a:t>Towards More Optimal Medical Diagnosing with Evolutionary Algorithms</a:t>
            </a:r>
          </a:p>
        </p:txBody>
      </p:sp>
      <p:sp>
        <p:nvSpPr>
          <p:cNvPr id="1040" name="sketchy line">
            <a:extLst>
              <a:ext uri="{FF2B5EF4-FFF2-40B4-BE49-F238E27FC236}">
                <a16:creationId xmlns:a16="http://schemas.microsoft.com/office/drawing/2014/main" xmlns="" id="{D4974D33-8DC5-464E-8C6D-BE58F0669C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0060" y="2586994"/>
            <a:ext cx="2606040" cy="18288"/>
          </a:xfrm>
          <a:custGeom>
            <a:avLst/>
            <a:gdLst>
              <a:gd name="connsiteX0" fmla="*/ 0 w 2606040"/>
              <a:gd name="connsiteY0" fmla="*/ 0 h 18288"/>
              <a:gd name="connsiteX1" fmla="*/ 625450 w 2606040"/>
              <a:gd name="connsiteY1" fmla="*/ 0 h 18288"/>
              <a:gd name="connsiteX2" fmla="*/ 1224839 w 2606040"/>
              <a:gd name="connsiteY2" fmla="*/ 0 h 18288"/>
              <a:gd name="connsiteX3" fmla="*/ 1824228 w 2606040"/>
              <a:gd name="connsiteY3" fmla="*/ 0 h 18288"/>
              <a:gd name="connsiteX4" fmla="*/ 2606040 w 2606040"/>
              <a:gd name="connsiteY4" fmla="*/ 0 h 18288"/>
              <a:gd name="connsiteX5" fmla="*/ 2606040 w 2606040"/>
              <a:gd name="connsiteY5" fmla="*/ 18288 h 18288"/>
              <a:gd name="connsiteX6" fmla="*/ 1902409 w 2606040"/>
              <a:gd name="connsiteY6" fmla="*/ 18288 h 18288"/>
              <a:gd name="connsiteX7" fmla="*/ 1276960 w 2606040"/>
              <a:gd name="connsiteY7" fmla="*/ 18288 h 18288"/>
              <a:gd name="connsiteX8" fmla="*/ 677570 w 2606040"/>
              <a:gd name="connsiteY8" fmla="*/ 18288 h 18288"/>
              <a:gd name="connsiteX9" fmla="*/ 0 w 2606040"/>
              <a:gd name="connsiteY9" fmla="*/ 18288 h 18288"/>
              <a:gd name="connsiteX10" fmla="*/ 0 w 2606040"/>
              <a:gd name="connsiteY1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06040" h="18288" fill="none" extrusionOk="0">
                <a:moveTo>
                  <a:pt x="0" y="0"/>
                </a:moveTo>
                <a:cubicBezTo>
                  <a:pt x="266776" y="-600"/>
                  <a:pt x="322756" y="3201"/>
                  <a:pt x="625450" y="0"/>
                </a:cubicBezTo>
                <a:cubicBezTo>
                  <a:pt x="928144" y="-3201"/>
                  <a:pt x="968141" y="9269"/>
                  <a:pt x="1224839" y="0"/>
                </a:cubicBezTo>
                <a:cubicBezTo>
                  <a:pt x="1481537" y="-9269"/>
                  <a:pt x="1569059" y="21947"/>
                  <a:pt x="1824228" y="0"/>
                </a:cubicBezTo>
                <a:cubicBezTo>
                  <a:pt x="2079397" y="-21947"/>
                  <a:pt x="2326053" y="-10194"/>
                  <a:pt x="2606040" y="0"/>
                </a:cubicBezTo>
                <a:cubicBezTo>
                  <a:pt x="2605462" y="4771"/>
                  <a:pt x="2606793" y="12323"/>
                  <a:pt x="2606040" y="18288"/>
                </a:cubicBezTo>
                <a:cubicBezTo>
                  <a:pt x="2256758" y="31410"/>
                  <a:pt x="2173673" y="-12878"/>
                  <a:pt x="1902409" y="18288"/>
                </a:cubicBezTo>
                <a:cubicBezTo>
                  <a:pt x="1631145" y="49454"/>
                  <a:pt x="1461378" y="5466"/>
                  <a:pt x="1276960" y="18288"/>
                </a:cubicBezTo>
                <a:cubicBezTo>
                  <a:pt x="1092542" y="31110"/>
                  <a:pt x="890442" y="13213"/>
                  <a:pt x="677570" y="18288"/>
                </a:cubicBezTo>
                <a:cubicBezTo>
                  <a:pt x="464698" y="23364"/>
                  <a:pt x="187648" y="35837"/>
                  <a:pt x="0" y="18288"/>
                </a:cubicBezTo>
                <a:cubicBezTo>
                  <a:pt x="841" y="12879"/>
                  <a:pt x="-726" y="3977"/>
                  <a:pt x="0" y="0"/>
                </a:cubicBezTo>
                <a:close/>
              </a:path>
              <a:path w="2606040" h="18288" stroke="0" extrusionOk="0">
                <a:moveTo>
                  <a:pt x="0" y="0"/>
                </a:moveTo>
                <a:cubicBezTo>
                  <a:pt x="197231" y="3803"/>
                  <a:pt x="358914" y="-9291"/>
                  <a:pt x="599389" y="0"/>
                </a:cubicBezTo>
                <a:cubicBezTo>
                  <a:pt x="839864" y="9291"/>
                  <a:pt x="979371" y="8509"/>
                  <a:pt x="1303020" y="0"/>
                </a:cubicBezTo>
                <a:cubicBezTo>
                  <a:pt x="1626669" y="-8509"/>
                  <a:pt x="1726300" y="7440"/>
                  <a:pt x="1876349" y="0"/>
                </a:cubicBezTo>
                <a:cubicBezTo>
                  <a:pt x="2026398" y="-7440"/>
                  <a:pt x="2430712" y="17957"/>
                  <a:pt x="2606040" y="0"/>
                </a:cubicBezTo>
                <a:cubicBezTo>
                  <a:pt x="2605426" y="8857"/>
                  <a:pt x="2606544" y="13619"/>
                  <a:pt x="2606040" y="18288"/>
                </a:cubicBezTo>
                <a:cubicBezTo>
                  <a:pt x="2393024" y="2241"/>
                  <a:pt x="2191161" y="39259"/>
                  <a:pt x="1980590" y="18288"/>
                </a:cubicBezTo>
                <a:cubicBezTo>
                  <a:pt x="1770019" y="-2683"/>
                  <a:pt x="1476440" y="36114"/>
                  <a:pt x="1276960" y="18288"/>
                </a:cubicBezTo>
                <a:cubicBezTo>
                  <a:pt x="1077480" y="463"/>
                  <a:pt x="880988" y="42125"/>
                  <a:pt x="651510" y="18288"/>
                </a:cubicBezTo>
                <a:cubicBezTo>
                  <a:pt x="422032" y="-5549"/>
                  <a:pt x="130744" y="-1947"/>
                  <a:pt x="0" y="18288"/>
                </a:cubicBezTo>
                <a:cubicBezTo>
                  <a:pt x="-487" y="10816"/>
                  <a:pt x="-839" y="60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2872899"/>
            <a:ext cx="3182691" cy="3320668"/>
          </a:xfrm>
        </p:spPr>
        <p:txBody>
          <a:bodyPr>
            <a:normAutofit/>
          </a:bodyPr>
          <a:lstStyle/>
          <a:p>
            <a:r>
              <a:rPr lang="az-Latn-AZ" sz="1900"/>
              <a:t>Deep Technical Analysis of DIAPRO Framework</a:t>
            </a:r>
          </a:p>
          <a:p>
            <a:r>
              <a:rPr lang="az-Latn-AZ" sz="1900"/>
              <a:t>Authors: Vili Podgorelec, Peter Kokol</a:t>
            </a:r>
          </a:p>
          <a:p>
            <a:r>
              <a:rPr lang="az-Latn-AZ" sz="1900"/>
              <a:t>Pr</a:t>
            </a:r>
            <a:r>
              <a:rPr lang="en-US" sz="1900"/>
              <a:t>esented</a:t>
            </a:r>
            <a:r>
              <a:rPr lang="az-Latn-AZ" sz="1900"/>
              <a:t> by: Abdulrahim Ahmadov, Martina Marasova</a:t>
            </a:r>
          </a:p>
        </p:txBody>
      </p:sp>
      <p:pic>
        <p:nvPicPr>
          <p:cNvPr id="1026" name="Picture 2" descr="DNA Definition: Shape, Replication, and Mutation">
            <a:extLst>
              <a:ext uri="{FF2B5EF4-FFF2-40B4-BE49-F238E27FC236}">
                <a16:creationId xmlns:a16="http://schemas.microsoft.com/office/drawing/2014/main" xmlns="" id="{DD301EEB-7670-9441-6A7F-EE6ABEA263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44" r="19236"/>
          <a:stretch/>
        </p:blipFill>
        <p:spPr bwMode="auto">
          <a:xfrm>
            <a:off x="3983776" y="10"/>
            <a:ext cx="5159081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xmlns="" id="{743AA782-23D1-4521-8CAD-47662984AA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2" y="640080"/>
            <a:ext cx="3614166" cy="1481328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az-Latn-AZ" sz="3300"/>
              <a:t>Multi-Population Evolution and Self-Adaptation</a:t>
            </a: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xmlns="" id="{71877DBC-BB60-40F0-AC93-2ACDBAAE60C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2458" y="2372868"/>
            <a:ext cx="2441321" cy="18288"/>
          </a:xfrm>
          <a:custGeom>
            <a:avLst/>
            <a:gdLst>
              <a:gd name="connsiteX0" fmla="*/ 0 w 2441321"/>
              <a:gd name="connsiteY0" fmla="*/ 0 h 18288"/>
              <a:gd name="connsiteX1" fmla="*/ 585917 w 2441321"/>
              <a:gd name="connsiteY1" fmla="*/ 0 h 18288"/>
              <a:gd name="connsiteX2" fmla="*/ 1196247 w 2441321"/>
              <a:gd name="connsiteY2" fmla="*/ 0 h 18288"/>
              <a:gd name="connsiteX3" fmla="*/ 1806578 w 2441321"/>
              <a:gd name="connsiteY3" fmla="*/ 0 h 18288"/>
              <a:gd name="connsiteX4" fmla="*/ 2441321 w 2441321"/>
              <a:gd name="connsiteY4" fmla="*/ 0 h 18288"/>
              <a:gd name="connsiteX5" fmla="*/ 2441321 w 2441321"/>
              <a:gd name="connsiteY5" fmla="*/ 18288 h 18288"/>
              <a:gd name="connsiteX6" fmla="*/ 1830991 w 2441321"/>
              <a:gd name="connsiteY6" fmla="*/ 18288 h 18288"/>
              <a:gd name="connsiteX7" fmla="*/ 1269487 w 2441321"/>
              <a:gd name="connsiteY7" fmla="*/ 18288 h 18288"/>
              <a:gd name="connsiteX8" fmla="*/ 707983 w 2441321"/>
              <a:gd name="connsiteY8" fmla="*/ 18288 h 18288"/>
              <a:gd name="connsiteX9" fmla="*/ 0 w 2441321"/>
              <a:gd name="connsiteY9" fmla="*/ 18288 h 18288"/>
              <a:gd name="connsiteX10" fmla="*/ 0 w 2441321"/>
              <a:gd name="connsiteY1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41321" h="18288" fill="none" extrusionOk="0">
                <a:moveTo>
                  <a:pt x="0" y="0"/>
                </a:moveTo>
                <a:cubicBezTo>
                  <a:pt x="273217" y="-17533"/>
                  <a:pt x="355785" y="-4171"/>
                  <a:pt x="585917" y="0"/>
                </a:cubicBezTo>
                <a:cubicBezTo>
                  <a:pt x="816049" y="4171"/>
                  <a:pt x="991446" y="-9419"/>
                  <a:pt x="1196247" y="0"/>
                </a:cubicBezTo>
                <a:cubicBezTo>
                  <a:pt x="1401048" y="9419"/>
                  <a:pt x="1589984" y="-731"/>
                  <a:pt x="1806578" y="0"/>
                </a:cubicBezTo>
                <a:cubicBezTo>
                  <a:pt x="2023172" y="731"/>
                  <a:pt x="2247754" y="8393"/>
                  <a:pt x="2441321" y="0"/>
                </a:cubicBezTo>
                <a:cubicBezTo>
                  <a:pt x="2441167" y="8655"/>
                  <a:pt x="2440437" y="9975"/>
                  <a:pt x="2441321" y="18288"/>
                </a:cubicBezTo>
                <a:cubicBezTo>
                  <a:pt x="2169723" y="30506"/>
                  <a:pt x="2045712" y="39140"/>
                  <a:pt x="1830991" y="18288"/>
                </a:cubicBezTo>
                <a:cubicBezTo>
                  <a:pt x="1616270" y="-2564"/>
                  <a:pt x="1505876" y="3949"/>
                  <a:pt x="1269487" y="18288"/>
                </a:cubicBezTo>
                <a:cubicBezTo>
                  <a:pt x="1033098" y="32627"/>
                  <a:pt x="908661" y="41191"/>
                  <a:pt x="707983" y="18288"/>
                </a:cubicBezTo>
                <a:cubicBezTo>
                  <a:pt x="507305" y="-4615"/>
                  <a:pt x="333592" y="20759"/>
                  <a:pt x="0" y="18288"/>
                </a:cubicBezTo>
                <a:cubicBezTo>
                  <a:pt x="-688" y="11716"/>
                  <a:pt x="875" y="6357"/>
                  <a:pt x="0" y="0"/>
                </a:cubicBezTo>
                <a:close/>
              </a:path>
              <a:path w="2441321" h="18288" stroke="0" extrusionOk="0">
                <a:moveTo>
                  <a:pt x="0" y="0"/>
                </a:moveTo>
                <a:cubicBezTo>
                  <a:pt x="207071" y="-14617"/>
                  <a:pt x="444194" y="-15606"/>
                  <a:pt x="585917" y="0"/>
                </a:cubicBezTo>
                <a:cubicBezTo>
                  <a:pt x="727640" y="15606"/>
                  <a:pt x="904326" y="-79"/>
                  <a:pt x="1123008" y="0"/>
                </a:cubicBezTo>
                <a:cubicBezTo>
                  <a:pt x="1341690" y="79"/>
                  <a:pt x="1600014" y="10401"/>
                  <a:pt x="1782164" y="0"/>
                </a:cubicBezTo>
                <a:cubicBezTo>
                  <a:pt x="1964314" y="-10401"/>
                  <a:pt x="2143537" y="-21488"/>
                  <a:pt x="2441321" y="0"/>
                </a:cubicBezTo>
                <a:cubicBezTo>
                  <a:pt x="2441735" y="5928"/>
                  <a:pt x="2441551" y="11133"/>
                  <a:pt x="2441321" y="18288"/>
                </a:cubicBezTo>
                <a:cubicBezTo>
                  <a:pt x="2166745" y="28773"/>
                  <a:pt x="2078726" y="15476"/>
                  <a:pt x="1879817" y="18288"/>
                </a:cubicBezTo>
                <a:cubicBezTo>
                  <a:pt x="1680908" y="21100"/>
                  <a:pt x="1548770" y="-4127"/>
                  <a:pt x="1318313" y="18288"/>
                </a:cubicBezTo>
                <a:cubicBezTo>
                  <a:pt x="1087856" y="40703"/>
                  <a:pt x="894613" y="3927"/>
                  <a:pt x="659157" y="18288"/>
                </a:cubicBezTo>
                <a:cubicBezTo>
                  <a:pt x="423701" y="32649"/>
                  <a:pt x="246611" y="33975"/>
                  <a:pt x="0" y="18288"/>
                </a:cubicBezTo>
                <a:cubicBezTo>
                  <a:pt x="-348" y="10388"/>
                  <a:pt x="-12" y="396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876C2AB-4B0B-D58E-449D-7DD3FAD465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3600" y="723992"/>
            <a:ext cx="4697198" cy="2794831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76A60FCC-02DE-F354-07D0-4E2B3A530D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2675930"/>
              </p:ext>
            </p:extLst>
          </p:nvPr>
        </p:nvGraphicFramePr>
        <p:xfrm>
          <a:off x="473202" y="2660903"/>
          <a:ext cx="2611374" cy="1805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A5C503F4-1688-16A7-2BC5-02DB7F68FB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36" y="5786743"/>
            <a:ext cx="5719753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z-Latn-AZ" altLang="az-Latn-A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z-Latn-AZ" altLang="az-Latn-AZ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If</a:t>
            </a:r>
            <a:r>
              <a:rPr kumimoji="0" lang="az-Latn-AZ" altLang="az-Latn-A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z-Latn-AZ" altLang="az-Latn-AZ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az-Latn-AZ" altLang="az-Latn-A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z-Latn-AZ" altLang="az-Latn-AZ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main</a:t>
            </a:r>
            <a:r>
              <a:rPr kumimoji="0" lang="az-Latn-AZ" altLang="az-Latn-A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z-Latn-AZ" altLang="az-Latn-AZ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tree</a:t>
            </a:r>
            <a:r>
              <a:rPr kumimoji="0" lang="az-Latn-AZ" altLang="az-Latn-A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z-Latn-AZ" altLang="az-Latn-AZ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dominates</a:t>
            </a:r>
            <a:r>
              <a:rPr kumimoji="0" lang="az-Latn-AZ" altLang="az-Latn-A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it “</a:t>
            </a:r>
            <a:r>
              <a:rPr kumimoji="0" lang="az-Latn-AZ" altLang="az-Latn-AZ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spreads</a:t>
            </a:r>
            <a:r>
              <a:rPr kumimoji="0" lang="az-Latn-AZ" altLang="az-Latn-A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” </a:t>
            </a:r>
            <a:r>
              <a:rPr kumimoji="0" lang="az-Latn-AZ" altLang="az-Latn-AZ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its</a:t>
            </a:r>
            <a:r>
              <a:rPr kumimoji="0" lang="az-Latn-AZ" altLang="az-Latn-A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z-Latn-AZ" altLang="az-Latn-AZ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knowledge</a:t>
            </a:r>
            <a:r>
              <a:rPr kumimoji="0" lang="az-Latn-AZ" altLang="az-Latn-A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z-Latn-AZ" altLang="az-Latn-AZ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by</a:t>
            </a:r>
            <a:r>
              <a:rPr kumimoji="0" lang="az-Latn-AZ" altLang="az-Latn-A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z-Latn-AZ" altLang="az-Latn-AZ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adjusting</a:t>
            </a:r>
            <a:r>
              <a:rPr kumimoji="0" lang="az-Latn-AZ" altLang="az-Latn-A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z-Latn-AZ" altLang="az-Latn-AZ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weights</a:t>
            </a:r>
            <a:r>
              <a:rPr kumimoji="0" lang="az-Latn-AZ" altLang="az-Latn-A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z-Latn-AZ" altLang="az-Latn-AZ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</a:t>
            </a:r>
            <a:r>
              <a:rPr kumimoji="0" lang="az-Latn-AZ" altLang="az-Latn-A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z-Latn-AZ" altLang="az-Latn-AZ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az-Latn-AZ" altLang="az-Latn-A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z-Latn-AZ" altLang="az-Latn-AZ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other</a:t>
            </a:r>
            <a:r>
              <a:rPr kumimoji="0" lang="az-Latn-AZ" altLang="az-Latn-A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z-Latn-AZ" altLang="az-Latn-AZ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populations</a:t>
            </a:r>
            <a:r>
              <a:rPr kumimoji="0" lang="az-Latn-AZ" altLang="az-Latn-A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’ </a:t>
            </a:r>
            <a:r>
              <a:rPr kumimoji="0" lang="az-Latn-AZ" altLang="az-Latn-AZ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fitness</a:t>
            </a:r>
            <a:r>
              <a:rPr kumimoji="0" lang="az-Latn-AZ" altLang="az-Latn-A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z-Latn-AZ" altLang="az-Latn-AZ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functions</a:t>
            </a:r>
            <a:r>
              <a:rPr kumimoji="0" lang="az-Latn-AZ" altLang="az-Latn-A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az-Latn-AZ" altLang="az-Latn-AZ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encouraging</a:t>
            </a:r>
            <a:r>
              <a:rPr kumimoji="0" lang="az-Latn-AZ" altLang="az-Latn-A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z-Latn-AZ" altLang="az-Latn-AZ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them</a:t>
            </a:r>
            <a:r>
              <a:rPr kumimoji="0" lang="az-Latn-AZ" altLang="az-Latn-A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z-Latn-AZ" altLang="az-Latn-AZ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az-Latn-AZ" altLang="az-Latn-A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z-Latn-AZ" altLang="az-Latn-AZ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</a:t>
            </a:r>
            <a:r>
              <a:rPr kumimoji="0" lang="az-Latn-AZ" altLang="az-Latn-A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B447A67-29BB-27E5-6383-AEE7177FACBF}"/>
              </a:ext>
            </a:extLst>
          </p:cNvPr>
          <p:cNvSpPr txBox="1"/>
          <p:nvPr/>
        </p:nvSpPr>
        <p:spPr>
          <a:xfrm>
            <a:off x="3228668" y="3828652"/>
            <a:ext cx="486942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en-US" sz="1400" dirty="0"/>
              <a:t>The model uses </a:t>
            </a:r>
            <a:r>
              <a:rPr lang="en-US" sz="1400" b="1" dirty="0"/>
              <a:t>three populations</a:t>
            </a:r>
            <a:r>
              <a:rPr lang="en-US" sz="1400" dirty="0"/>
              <a:t>: </a:t>
            </a:r>
            <a:r>
              <a:rPr lang="en-US" sz="1400" b="1" dirty="0"/>
              <a:t>Main Population</a:t>
            </a:r>
            <a:r>
              <a:rPr lang="en-US" sz="1400" dirty="0"/>
              <a:t>: A single decision tree, initially built using the traditional </a:t>
            </a:r>
            <a:r>
              <a:rPr lang="en-US" sz="1400" b="1" dirty="0"/>
              <a:t>C4.5 algorithm</a:t>
            </a:r>
            <a:r>
              <a:rPr lang="en-US" sz="1400" dirty="0"/>
              <a:t> (a standard, non-evolutionary method for decision trees). This acts as a baseline or “general solution.”</a:t>
            </a:r>
          </a:p>
          <a:p>
            <a:pPr>
              <a:buFont typeface="+mj-lt"/>
              <a:buAutoNum type="arabicPeriod"/>
            </a:pPr>
            <a:r>
              <a:rPr lang="en-US" sz="1400" b="1" dirty="0"/>
              <a:t>Population 1</a:t>
            </a:r>
            <a:r>
              <a:rPr lang="en-US" sz="1400" dirty="0"/>
              <a:t>: A group of decision trees evolving using the EA  (with selection, crossover, mutation).</a:t>
            </a:r>
          </a:p>
          <a:p>
            <a:pPr>
              <a:buFont typeface="+mj-lt"/>
              <a:buAutoNum type="arabicPeriod"/>
            </a:pPr>
            <a:r>
              <a:rPr lang="en-US" sz="1400" b="1" dirty="0"/>
              <a:t>Population 2</a:t>
            </a:r>
            <a:r>
              <a:rPr lang="en-US" sz="1400" dirty="0"/>
              <a:t>: Another group of evolving decision trees, similar to Population 1 but independent.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xmlns="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AAD0DBB9-1A4B-4391-81D4-CB19F9AB9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063BBA22-50EA-4C4D-BE05-F1CE4E63A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az-Latn-AZ" sz="3000">
                <a:solidFill>
                  <a:srgbClr val="FFFFFF"/>
                </a:solidFill>
              </a:rPr>
              <a:t>Preventive Maintenance Program Optimization</a:t>
            </a:r>
          </a:p>
        </p:txBody>
      </p:sp>
      <p:graphicFrame>
        <p:nvGraphicFramePr>
          <p:cNvPr id="25" name="Content Placeholder 2">
            <a:extLst>
              <a:ext uri="{FF2B5EF4-FFF2-40B4-BE49-F238E27FC236}">
                <a16:creationId xmlns:a16="http://schemas.microsoft.com/office/drawing/2014/main" xmlns="" id="{53EC7B79-3B92-3294-CD33-8FE07E145A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2132450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xmlns="" id="{0B9EE3F3-89B7-43C3-8651-C4C9683099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610" y="991443"/>
            <a:ext cx="3332365" cy="1087819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az-Latn-AZ" sz="1700" dirty="0" err="1"/>
              <a:t>Cross-Evaluation</a:t>
            </a:r>
            <a:r>
              <a:rPr lang="az-Latn-AZ" sz="1700" dirty="0"/>
              <a:t> and </a:t>
            </a:r>
            <a:r>
              <a:rPr lang="az-Latn-AZ" sz="1700" dirty="0" err="1"/>
              <a:t>Co-evolution</a:t>
            </a:r>
            <a:r>
              <a:rPr lang="en-US" sz="1700" dirty="0"/>
              <a:t/>
            </a:r>
            <a:br>
              <a:rPr lang="en-US" sz="1700" dirty="0"/>
            </a:br>
            <a:r>
              <a:rPr lang="az-Latn-AZ" sz="1700" dirty="0" err="1"/>
              <a:t>Preventive</a:t>
            </a:r>
            <a:r>
              <a:rPr lang="az-Latn-AZ" sz="1700" dirty="0"/>
              <a:t> </a:t>
            </a:r>
            <a:r>
              <a:rPr lang="az-Latn-AZ" sz="1700" dirty="0" err="1"/>
              <a:t>Maintenance</a:t>
            </a:r>
            <a:r>
              <a:rPr lang="az-Latn-AZ" sz="1700" dirty="0"/>
              <a:t> </a:t>
            </a:r>
            <a:r>
              <a:rPr lang="az-Latn-AZ" sz="1700" dirty="0" err="1"/>
              <a:t>Program</a:t>
            </a:r>
            <a:r>
              <a:rPr lang="az-Latn-AZ" sz="1700" dirty="0"/>
              <a:t> (PMP) </a:t>
            </a:r>
            <a:r>
              <a:rPr lang="az-Latn-AZ" sz="1700" dirty="0" err="1"/>
              <a:t>Optimization</a:t>
            </a:r>
            <a:r>
              <a:rPr lang="az-Latn-AZ" sz="1700" dirty="0"/>
              <a:t/>
            </a:r>
            <a:br>
              <a:rPr lang="az-Latn-AZ" sz="1700" dirty="0"/>
            </a:br>
            <a:endParaRPr lang="az-Latn-AZ" sz="17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33AE4636-AEEC-45D6-84D4-7AC2DA48EC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477773" y="456519"/>
            <a:ext cx="73152" cy="411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8D9CE0F4-2EB2-4F1F-8AAC-DB3571D9FE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8610" y="2285541"/>
            <a:ext cx="32918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Picture 4" descr="A diagram of a cross evaluation&#10;&#10;AI-generated content may be incorrect.">
            <a:extLst>
              <a:ext uri="{FF2B5EF4-FFF2-40B4-BE49-F238E27FC236}">
                <a16:creationId xmlns:a16="http://schemas.microsoft.com/office/drawing/2014/main" xmlns="" id="{933F8F2D-4011-EB0C-5140-DDF1305B00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0732" y="357796"/>
            <a:ext cx="4830318" cy="37072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C15FD3D-A740-71B7-EB08-B90A3F895736}"/>
              </a:ext>
            </a:extLst>
          </p:cNvPr>
          <p:cNvSpPr txBox="1"/>
          <p:nvPr/>
        </p:nvSpPr>
        <p:spPr>
          <a:xfrm>
            <a:off x="59706" y="2400015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/>
              <a:t>Purpose</a:t>
            </a:r>
            <a:r>
              <a:rPr lang="en-US" sz="1400" dirty="0"/>
              <a:t>: Schedule equipment maintenance to maximize reliability while minimizing downtime.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471D834-630A-CE9D-8B8A-C6455AF634B0}"/>
              </a:ext>
            </a:extLst>
          </p:cNvPr>
          <p:cNvSpPr txBox="1"/>
          <p:nvPr/>
        </p:nvSpPr>
        <p:spPr>
          <a:xfrm>
            <a:off x="0" y="3037865"/>
            <a:ext cx="431073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400" b="1" dirty="0"/>
              <a:t>Problem</a:t>
            </a:r>
            <a:r>
              <a:rPr lang="en-US" sz="1400" dirty="0"/>
              <a:t>: Maintenance tasks (e.g., checking an ECG machine) need a time-plan and personnel assignment.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/>
              <a:t>Constraints: Some tasks must happen before others, only trained workers can do certain tasks, and personnel are limited.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/>
              <a:t>Goal: Minimize maintenance time and personnel use.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0E1C98A-F78B-B1B3-5518-F9CE8A34C626}"/>
              </a:ext>
            </a:extLst>
          </p:cNvPr>
          <p:cNvSpPr txBox="1"/>
          <p:nvPr/>
        </p:nvSpPr>
        <p:spPr>
          <a:xfrm>
            <a:off x="59706" y="4578707"/>
            <a:ext cx="457200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400" b="1" dirty="0"/>
              <a:t>How EAs Work</a:t>
            </a:r>
            <a:r>
              <a:rPr lang="en-US" sz="1400" dirty="0"/>
              <a:t>: </a:t>
            </a:r>
            <a:r>
              <a:rPr lang="en-US" sz="1400" b="1" dirty="0"/>
              <a:t>Two Populations</a:t>
            </a:r>
            <a:r>
              <a:rPr lang="en-US" sz="1400" dirty="0"/>
              <a:t> (Page 15, Fig. 6):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400" b="1" dirty="0"/>
              <a:t>Time-plans</a:t>
            </a:r>
            <a:r>
              <a:rPr lang="en-US" sz="1400" dirty="0"/>
              <a:t>: Orders of maintenance tasks, considering dependencies (e.g., Task A before Task B).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400" b="1" dirty="0"/>
              <a:t>Personnel allocations</a:t>
            </a:r>
            <a:r>
              <a:rPr lang="en-US" sz="1400" dirty="0"/>
              <a:t>: Assignments of workers to tasks, respecting constraints (e.g., trained workers only).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3153547C-F05C-33C5-CA98-3E5C822FDEA8}"/>
              </a:ext>
            </a:extLst>
          </p:cNvPr>
          <p:cNvSpPr txBox="1"/>
          <p:nvPr/>
        </p:nvSpPr>
        <p:spPr>
          <a:xfrm>
            <a:off x="4559218" y="3934766"/>
            <a:ext cx="4581832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400" b="1" dirty="0"/>
              <a:t>Co-Evolution</a:t>
            </a:r>
            <a:r>
              <a:rPr lang="en-US" sz="1400" dirty="0"/>
              <a:t>: Both populations evolve simultaneously but independently 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/>
              <a:t>A </a:t>
            </a:r>
            <a:r>
              <a:rPr lang="en-US" sz="1400" b="1" dirty="0"/>
              <a:t>cross-evaluation function</a:t>
            </a:r>
            <a:r>
              <a:rPr lang="en-US" sz="1400" dirty="0"/>
              <a:t> combines one time-plan and one personnel allocation to score the global solution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/>
              <a:t>Example: A time-plan might schedule Task A at 9 AM, and the personnel allocation assigns two workers. The cross-evaluation checks if this is feasible and efficient.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6FAA12AF-BF4C-AFC9-8337-BDF168064324}"/>
              </a:ext>
            </a:extLst>
          </p:cNvPr>
          <p:cNvSpPr txBox="1"/>
          <p:nvPr/>
        </p:nvSpPr>
        <p:spPr>
          <a:xfrm>
            <a:off x="4559218" y="5679515"/>
            <a:ext cx="458183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400" b="1" dirty="0"/>
              <a:t>Fitness Function</a:t>
            </a:r>
            <a:r>
              <a:rPr lang="en-US" sz="1400" dirty="0"/>
              <a:t>: Measures: Total maintenance time.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/>
              <a:t>Number of personnel used.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/>
              <a:t>Constraint violations (e.g., untrained workers).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364" y="127819"/>
            <a:ext cx="2564520" cy="892588"/>
          </a:xfrm>
        </p:spPr>
        <p:txBody>
          <a:bodyPr anchor="b">
            <a:normAutofit fontScale="90000"/>
          </a:bodyPr>
          <a:lstStyle/>
          <a:p>
            <a:r>
              <a:rPr lang="az-Latn-AZ" sz="2800" dirty="0" err="1"/>
              <a:t>Scheduling</a:t>
            </a:r>
            <a:r>
              <a:rPr lang="az-Latn-AZ" sz="2800" dirty="0"/>
              <a:t> of </a:t>
            </a:r>
            <a:r>
              <a:rPr lang="az-Latn-AZ" sz="2800" dirty="0" err="1"/>
              <a:t>Examinations</a:t>
            </a:r>
            <a:endParaRPr lang="az-Latn-AZ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A7636B0-0A28-FBE1-4054-16C14CCEA7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0754" y="1139481"/>
            <a:ext cx="4792009" cy="4588348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6258F736-B256-8039-9DC6-F4E49A5C5A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9051478" y="0"/>
            <a:ext cx="92522" cy="6858000"/>
            <a:chOff x="12068638" y="0"/>
            <a:chExt cx="123362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10B4520A-996E-330C-99DA-69CA4D89E9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EC8FA945-E356-695F-18D6-CAD4EF34FE4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2068638" y="3527553"/>
              <a:ext cx="123362" cy="3330447"/>
            </a:xfrm>
            <a:prstGeom prst="rect">
              <a:avLst/>
            </a:prstGeom>
            <a:gradFill>
              <a:gsLst>
                <a:gs pos="1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B7A00E3-A88C-73E1-B35C-AC910BEDC3C5}"/>
              </a:ext>
            </a:extLst>
          </p:cNvPr>
          <p:cNvSpPr txBox="1"/>
          <p:nvPr/>
        </p:nvSpPr>
        <p:spPr>
          <a:xfrm>
            <a:off x="280997" y="1068507"/>
            <a:ext cx="320039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/>
              <a:t>Purpose</a:t>
            </a:r>
            <a:r>
              <a:rPr lang="en-US" sz="1400" dirty="0"/>
              <a:t>: Create efficient schedules for patient tests, minimizing waiting times and maximizing equipment use.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94E58DA1-124A-067E-2D22-E318C311D08F}"/>
              </a:ext>
            </a:extLst>
          </p:cNvPr>
          <p:cNvSpPr txBox="1"/>
          <p:nvPr/>
        </p:nvSpPr>
        <p:spPr>
          <a:xfrm>
            <a:off x="280997" y="2026713"/>
            <a:ext cx="294104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dirty="0">
                <a:effectLst/>
              </a:rPr>
              <a:t>EA Technique</a:t>
            </a:r>
            <a:r>
              <a:rPr lang="en-US" sz="1400" dirty="0">
                <a:effectLst/>
              </a:rPr>
              <a:t>: </a:t>
            </a:r>
            <a:r>
              <a:rPr lang="en-US" sz="1400" b="1" dirty="0">
                <a:effectLst/>
              </a:rPr>
              <a:t>Genetic Algorithm with Learning</a:t>
            </a:r>
            <a:endParaRPr lang="en-US" sz="1400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400" b="1" dirty="0"/>
              <a:t>How EAs Work</a:t>
            </a:r>
            <a:r>
              <a:rPr lang="en-US" sz="1400" dirty="0"/>
              <a:t>: </a:t>
            </a:r>
            <a:r>
              <a:rPr lang="en-US" sz="1400" b="1" dirty="0"/>
              <a:t>Population</a:t>
            </a:r>
            <a:r>
              <a:rPr lang="en-US" sz="1400" dirty="0"/>
              <a:t>: Each individual is a schedule (a plan assigning patients to machines and times).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400" b="1" dirty="0"/>
              <a:t>Initial Population</a:t>
            </a:r>
            <a:r>
              <a:rPr lang="en-US" sz="1400" dirty="0"/>
              <a:t>: Random feasible schedules are generated (Page 13).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400" b="1" dirty="0"/>
              <a:t>Fitness Function</a:t>
            </a:r>
            <a:r>
              <a:rPr lang="en-US" sz="1400" dirty="0"/>
              <a:t>: Evaluates schedules based on: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Total duration of all tests.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Patient waiting times between tests.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Machine idle times.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Goal: Minimize these factors.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32AEEBC8-9D30-42EF-95F2-386C2653FB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2" y="502920"/>
            <a:ext cx="2564892" cy="146304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az-Latn-AZ" sz="2300"/>
              <a:t>Case Study: Mitral Valve Prolapse Diagnosis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xmlns="" id="{2E92FA66-67D7-4CB4-94D3-E643A9AD47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2480309" y="1227582"/>
            <a:ext cx="1554480" cy="13716"/>
          </a:xfrm>
          <a:custGeom>
            <a:avLst/>
            <a:gdLst>
              <a:gd name="connsiteX0" fmla="*/ 0 w 1554480"/>
              <a:gd name="connsiteY0" fmla="*/ 0 h 13716"/>
              <a:gd name="connsiteX1" fmla="*/ 549250 w 1554480"/>
              <a:gd name="connsiteY1" fmla="*/ 0 h 13716"/>
              <a:gd name="connsiteX2" fmla="*/ 1082954 w 1554480"/>
              <a:gd name="connsiteY2" fmla="*/ 0 h 13716"/>
              <a:gd name="connsiteX3" fmla="*/ 1554480 w 1554480"/>
              <a:gd name="connsiteY3" fmla="*/ 0 h 13716"/>
              <a:gd name="connsiteX4" fmla="*/ 1554480 w 1554480"/>
              <a:gd name="connsiteY4" fmla="*/ 13716 h 13716"/>
              <a:gd name="connsiteX5" fmla="*/ 1067410 w 1554480"/>
              <a:gd name="connsiteY5" fmla="*/ 13716 h 13716"/>
              <a:gd name="connsiteX6" fmla="*/ 549250 w 1554480"/>
              <a:gd name="connsiteY6" fmla="*/ 13716 h 13716"/>
              <a:gd name="connsiteX7" fmla="*/ 0 w 1554480"/>
              <a:gd name="connsiteY7" fmla="*/ 13716 h 13716"/>
              <a:gd name="connsiteX8" fmla="*/ 0 w 1554480"/>
              <a:gd name="connsiteY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3716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3820" y="4959"/>
                  <a:pt x="1554594" y="10798"/>
                  <a:pt x="1554480" y="13716"/>
                </a:cubicBezTo>
                <a:cubicBezTo>
                  <a:pt x="1338847" y="1555"/>
                  <a:pt x="1215066" y="33279"/>
                  <a:pt x="1067410" y="13716"/>
                </a:cubicBezTo>
                <a:cubicBezTo>
                  <a:pt x="919754" y="-5847"/>
                  <a:pt x="800465" y="-1492"/>
                  <a:pt x="549250" y="13716"/>
                </a:cubicBezTo>
                <a:cubicBezTo>
                  <a:pt x="298035" y="28924"/>
                  <a:pt x="158868" y="18197"/>
                  <a:pt x="0" y="13716"/>
                </a:cubicBezTo>
                <a:cubicBezTo>
                  <a:pt x="488" y="8630"/>
                  <a:pt x="480" y="6612"/>
                  <a:pt x="0" y="0"/>
                </a:cubicBezTo>
                <a:close/>
              </a:path>
              <a:path w="1554480" h="13716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232" y="4157"/>
                  <a:pt x="1554673" y="7559"/>
                  <a:pt x="1554480" y="13716"/>
                </a:cubicBezTo>
                <a:cubicBezTo>
                  <a:pt x="1336087" y="7600"/>
                  <a:pt x="1310024" y="15187"/>
                  <a:pt x="1067410" y="13716"/>
                </a:cubicBezTo>
                <a:cubicBezTo>
                  <a:pt x="824796" y="12246"/>
                  <a:pt x="787902" y="30075"/>
                  <a:pt x="518160" y="13716"/>
                </a:cubicBezTo>
                <a:cubicBezTo>
                  <a:pt x="248418" y="-2643"/>
                  <a:pt x="133160" y="4633"/>
                  <a:pt x="0" y="13716"/>
                </a:cubicBezTo>
                <a:cubicBezTo>
                  <a:pt x="43" y="9160"/>
                  <a:pt x="-111" y="481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0721" y="502920"/>
            <a:ext cx="5170932" cy="1463040"/>
          </a:xfrm>
        </p:spPr>
        <p:txBody>
          <a:bodyPr anchor="ctr">
            <a:normAutofit/>
          </a:bodyPr>
          <a:lstStyle/>
          <a:p>
            <a:r>
              <a:rPr lang="az-Latn-AZ" sz="1900"/>
              <a:t>Dataset: 631 patients, 103 parameters</a:t>
            </a:r>
          </a:p>
          <a:p>
            <a:r>
              <a:rPr lang="az-Latn-AZ" sz="1900"/>
              <a:t>Accuracy: 78.8% → 93.9%</a:t>
            </a:r>
          </a:p>
          <a:p>
            <a:r>
              <a:rPr lang="az-Latn-AZ" sz="1900"/>
              <a:t>Sensitivity: 63.6% → 81.8%</a:t>
            </a:r>
          </a:p>
          <a:p>
            <a:r>
              <a:rPr lang="az-Latn-AZ" sz="1900"/>
              <a:t>Specificity: 90% → 95%</a:t>
            </a:r>
          </a:p>
          <a:p>
            <a:endParaRPr lang="az-Latn-AZ" sz="19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4D318E0-A385-D634-1689-89E7FD7A81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100" y="2290936"/>
            <a:ext cx="7400656" cy="395935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657F69E0-C4B0-4BEC-A689-4F8D877F05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 descr="Arrows pointing towards different directions">
            <a:extLst>
              <a:ext uri="{FF2B5EF4-FFF2-40B4-BE49-F238E27FC236}">
                <a16:creationId xmlns:a16="http://schemas.microsoft.com/office/drawing/2014/main" xmlns="" id="{82C3A28A-7CDA-020E-6E79-3F82006631B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l="16809" r="8210"/>
          <a:stretch/>
        </p:blipFill>
        <p:spPr>
          <a:xfrm>
            <a:off x="20" y="10"/>
            <a:ext cx="9141692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122363"/>
            <a:ext cx="6858000" cy="306324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5700">
                <a:solidFill>
                  <a:schemeClr val="bg1"/>
                </a:solidFill>
              </a:rPr>
              <a:t>Thank you for your attention!</a:t>
            </a:r>
          </a:p>
        </p:txBody>
      </p:sp>
      <p:sp>
        <p:nvSpPr>
          <p:cNvPr id="43" name="sketchy line">
            <a:extLst>
              <a:ext uri="{FF2B5EF4-FFF2-40B4-BE49-F238E27FC236}">
                <a16:creationId xmlns:a16="http://schemas.microsoft.com/office/drawing/2014/main" xmlns="" id="{9F6380B4-6A1C-481E-8408-B4E6C75B9B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980654" y="4368623"/>
            <a:ext cx="3182692" cy="18288"/>
          </a:xfrm>
          <a:custGeom>
            <a:avLst/>
            <a:gdLst>
              <a:gd name="connsiteX0" fmla="*/ 0 w 3182692"/>
              <a:gd name="connsiteY0" fmla="*/ 0 h 18288"/>
              <a:gd name="connsiteX1" fmla="*/ 636538 w 3182692"/>
              <a:gd name="connsiteY1" fmla="*/ 0 h 18288"/>
              <a:gd name="connsiteX2" fmla="*/ 1273077 w 3182692"/>
              <a:gd name="connsiteY2" fmla="*/ 0 h 18288"/>
              <a:gd name="connsiteX3" fmla="*/ 1909615 w 3182692"/>
              <a:gd name="connsiteY3" fmla="*/ 0 h 18288"/>
              <a:gd name="connsiteX4" fmla="*/ 2482500 w 3182692"/>
              <a:gd name="connsiteY4" fmla="*/ 0 h 18288"/>
              <a:gd name="connsiteX5" fmla="*/ 3182692 w 3182692"/>
              <a:gd name="connsiteY5" fmla="*/ 0 h 18288"/>
              <a:gd name="connsiteX6" fmla="*/ 3182692 w 3182692"/>
              <a:gd name="connsiteY6" fmla="*/ 18288 h 18288"/>
              <a:gd name="connsiteX7" fmla="*/ 2609807 w 3182692"/>
              <a:gd name="connsiteY7" fmla="*/ 18288 h 18288"/>
              <a:gd name="connsiteX8" fmla="*/ 2068750 w 3182692"/>
              <a:gd name="connsiteY8" fmla="*/ 18288 h 18288"/>
              <a:gd name="connsiteX9" fmla="*/ 1432211 w 3182692"/>
              <a:gd name="connsiteY9" fmla="*/ 18288 h 18288"/>
              <a:gd name="connsiteX10" fmla="*/ 859327 w 3182692"/>
              <a:gd name="connsiteY10" fmla="*/ 18288 h 18288"/>
              <a:gd name="connsiteX11" fmla="*/ 0 w 3182692"/>
              <a:gd name="connsiteY11" fmla="*/ 18288 h 18288"/>
              <a:gd name="connsiteX12" fmla="*/ 0 w 3182692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253588" y="25878"/>
                  <a:pt x="409323" y="-5359"/>
                  <a:pt x="636538" y="0"/>
                </a:cubicBezTo>
                <a:cubicBezTo>
                  <a:pt x="863753" y="5359"/>
                  <a:pt x="1007727" y="-28"/>
                  <a:pt x="1273077" y="0"/>
                </a:cubicBezTo>
                <a:cubicBezTo>
                  <a:pt x="1538427" y="28"/>
                  <a:pt x="1698640" y="-12775"/>
                  <a:pt x="1909615" y="0"/>
                </a:cubicBezTo>
                <a:cubicBezTo>
                  <a:pt x="2120590" y="12775"/>
                  <a:pt x="2210293" y="-21823"/>
                  <a:pt x="2482500" y="0"/>
                </a:cubicBezTo>
                <a:cubicBezTo>
                  <a:pt x="2754708" y="21823"/>
                  <a:pt x="3004133" y="-28750"/>
                  <a:pt x="3182692" y="0"/>
                </a:cubicBezTo>
                <a:cubicBezTo>
                  <a:pt x="3183134" y="4516"/>
                  <a:pt x="3181865" y="12266"/>
                  <a:pt x="3182692" y="18288"/>
                </a:cubicBezTo>
                <a:cubicBezTo>
                  <a:pt x="2947402" y="22440"/>
                  <a:pt x="2876226" y="27191"/>
                  <a:pt x="2609807" y="18288"/>
                </a:cubicBezTo>
                <a:cubicBezTo>
                  <a:pt x="2343389" y="9385"/>
                  <a:pt x="2326689" y="25579"/>
                  <a:pt x="2068750" y="18288"/>
                </a:cubicBezTo>
                <a:cubicBezTo>
                  <a:pt x="1810811" y="10997"/>
                  <a:pt x="1713836" y="48219"/>
                  <a:pt x="1432211" y="18288"/>
                </a:cubicBezTo>
                <a:cubicBezTo>
                  <a:pt x="1150586" y="-11643"/>
                  <a:pt x="982765" y="3747"/>
                  <a:pt x="859327" y="18288"/>
                </a:cubicBezTo>
                <a:cubicBezTo>
                  <a:pt x="735889" y="32829"/>
                  <a:pt x="254183" y="35231"/>
                  <a:pt x="0" y="18288"/>
                </a:cubicBezTo>
                <a:cubicBezTo>
                  <a:pt x="-306" y="11477"/>
                  <a:pt x="485" y="4355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43108" y="-22426"/>
                  <a:pt x="387854" y="22949"/>
                  <a:pt x="572885" y="0"/>
                </a:cubicBezTo>
                <a:cubicBezTo>
                  <a:pt x="757916" y="-22949"/>
                  <a:pt x="923707" y="6797"/>
                  <a:pt x="1113942" y="0"/>
                </a:cubicBezTo>
                <a:cubicBezTo>
                  <a:pt x="1304177" y="-6797"/>
                  <a:pt x="1495991" y="20627"/>
                  <a:pt x="1686827" y="0"/>
                </a:cubicBezTo>
                <a:cubicBezTo>
                  <a:pt x="1877663" y="-20627"/>
                  <a:pt x="2170182" y="-20672"/>
                  <a:pt x="2323365" y="0"/>
                </a:cubicBezTo>
                <a:cubicBezTo>
                  <a:pt x="2476548" y="20672"/>
                  <a:pt x="2919164" y="6097"/>
                  <a:pt x="3182692" y="0"/>
                </a:cubicBezTo>
                <a:cubicBezTo>
                  <a:pt x="3183269" y="4624"/>
                  <a:pt x="3183511" y="11191"/>
                  <a:pt x="3182692" y="18288"/>
                </a:cubicBezTo>
                <a:cubicBezTo>
                  <a:pt x="3026065" y="-10849"/>
                  <a:pt x="2775006" y="23067"/>
                  <a:pt x="2546154" y="18288"/>
                </a:cubicBezTo>
                <a:cubicBezTo>
                  <a:pt x="2317302" y="13509"/>
                  <a:pt x="2168173" y="-8513"/>
                  <a:pt x="1845961" y="18288"/>
                </a:cubicBezTo>
                <a:cubicBezTo>
                  <a:pt x="1523749" y="45089"/>
                  <a:pt x="1450078" y="-844"/>
                  <a:pt x="1304904" y="18288"/>
                </a:cubicBezTo>
                <a:cubicBezTo>
                  <a:pt x="1159730" y="37420"/>
                  <a:pt x="942635" y="-10021"/>
                  <a:pt x="604711" y="18288"/>
                </a:cubicBezTo>
                <a:cubicBezTo>
                  <a:pt x="266787" y="46597"/>
                  <a:pt x="141927" y="-8395"/>
                  <a:pt x="0" y="18288"/>
                </a:cubicBezTo>
                <a:cubicBezTo>
                  <a:pt x="-171" y="12755"/>
                  <a:pt x="-690" y="7930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xmlns="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Link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hlinkClick r:id="rId2"/>
              </a:rPr>
              <a:t>Towards More Optimal Medical Diagnosing with Evolutionary Algorithms | Journal of Medical Systems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22365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AD0DBB9-1A4B-4391-81D4-CB19F9AB9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63BBA22-50EA-4C4D-BE05-F1CE4E63A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700">
                <a:solidFill>
                  <a:srgbClr val="FFFFFF"/>
                </a:solidFill>
              </a:rPr>
              <a:t>Hospital Inefficiency and the Diagnostic Problem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BB6A47DE-3D7A-6905-9EE1-10277F7ADB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4504349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AD0DBB9-1A4B-4391-81D4-CB19F9AB9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63BBA22-50EA-4C4D-BE05-F1CE4E63A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700">
                <a:solidFill>
                  <a:srgbClr val="FFFFFF"/>
                </a:solidFill>
              </a:rPr>
              <a:t>DIAPRO: Diagnostic Process Optimization Framework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312F8722-6596-8169-2DD1-930B6C9F3B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1964915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AD0DBB9-1A4B-4391-81D4-CB19F9AB9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63BBA22-50EA-4C4D-BE05-F1CE4E63A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az-Latn-AZ" sz="3500">
                <a:solidFill>
                  <a:srgbClr val="FFFFFF"/>
                </a:solidFill>
              </a:rPr>
              <a:t>Why Evolutionary Algorithms?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6EAD9A7F-49A3-C3C6-09C9-157982083B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213717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519" y="741391"/>
            <a:ext cx="2591866" cy="1616203"/>
          </a:xfrm>
        </p:spPr>
        <p:txBody>
          <a:bodyPr anchor="b">
            <a:normAutofit/>
          </a:bodyPr>
          <a:lstStyle/>
          <a:p>
            <a:r>
              <a:rPr lang="en-US" sz="2800"/>
              <a:t>EA Technical Structure in DIAPRO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7519" y="2533476"/>
            <a:ext cx="2591866" cy="3447832"/>
          </a:xfrm>
        </p:spPr>
        <p:txBody>
          <a:bodyPr anchor="t">
            <a:normAutofit/>
          </a:bodyPr>
          <a:lstStyle/>
          <a:p>
            <a:r>
              <a:rPr lang="en-US" sz="1700" dirty="0"/>
              <a:t>Individuals: Decision Trees, Scheduling Plans, Maintenance Plans</a:t>
            </a:r>
          </a:p>
          <a:p>
            <a:endParaRPr lang="en-US" sz="1700" dirty="0"/>
          </a:p>
          <a:p>
            <a:pPr marL="0" indent="0">
              <a:buNone/>
            </a:pPr>
            <a:endParaRPr lang="en-US" sz="1700" dirty="0"/>
          </a:p>
          <a:p>
            <a:r>
              <a:rPr lang="en-US" sz="1700" dirty="0"/>
              <a:t>Population: Evolving set of solutions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231DC88-E673-B64F-BE7B-E44ADE064C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0754" y="1660611"/>
            <a:ext cx="4792009" cy="3546087"/>
          </a:xfrm>
          <a:prstGeom prst="rect">
            <a:avLst/>
          </a:prstGeom>
        </p:spPr>
      </p:pic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6258F736-B256-8039-9DC6-F4E49A5C5A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9051478" y="0"/>
            <a:ext cx="92522" cy="6858000"/>
            <a:chOff x="12068638" y="0"/>
            <a:chExt cx="123362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10B4520A-996E-330C-99DA-69CA4D89E9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xmlns="" id="{EC8FA945-E356-695F-18D6-CAD4EF34FE4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2068638" y="3527553"/>
              <a:ext cx="123362" cy="3330447"/>
            </a:xfrm>
            <a:prstGeom prst="rect">
              <a:avLst/>
            </a:prstGeom>
            <a:gradFill>
              <a:gsLst>
                <a:gs pos="1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32AEEBC8-9D30-42EF-95F2-386C2653FB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2" y="502920"/>
            <a:ext cx="2564892" cy="1463040"/>
          </a:xfrm>
        </p:spPr>
        <p:txBody>
          <a:bodyPr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az-Latn-AZ" sz="3300" dirty="0" err="1"/>
              <a:t>Genetic</a:t>
            </a:r>
            <a:r>
              <a:rPr lang="az-Latn-AZ" sz="3300" dirty="0"/>
              <a:t> </a:t>
            </a:r>
            <a:r>
              <a:rPr lang="az-Latn-AZ" sz="3300" dirty="0" err="1"/>
              <a:t>Operators</a:t>
            </a:r>
            <a:r>
              <a:rPr lang="az-Latn-AZ" sz="3300" dirty="0"/>
              <a:t> </a:t>
            </a:r>
            <a:r>
              <a:rPr lang="az-Latn-AZ" sz="3300" dirty="0" err="1"/>
              <a:t>Overview</a:t>
            </a:r>
            <a:r>
              <a:rPr lang="en-US" sz="3300" dirty="0"/>
              <a:t>, Decision trees</a:t>
            </a:r>
            <a:endParaRPr lang="az-Latn-AZ" sz="3300" dirty="0"/>
          </a:p>
        </p:txBody>
      </p:sp>
      <p:sp>
        <p:nvSpPr>
          <p:cNvPr id="25" name="sketch line">
            <a:extLst>
              <a:ext uri="{FF2B5EF4-FFF2-40B4-BE49-F238E27FC236}">
                <a16:creationId xmlns:a16="http://schemas.microsoft.com/office/drawing/2014/main" xmlns="" id="{2E92FA66-67D7-4CB4-94D3-E643A9AD47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2480309" y="1227582"/>
            <a:ext cx="1554480" cy="13716"/>
          </a:xfrm>
          <a:custGeom>
            <a:avLst/>
            <a:gdLst>
              <a:gd name="connsiteX0" fmla="*/ 0 w 1554480"/>
              <a:gd name="connsiteY0" fmla="*/ 0 h 13716"/>
              <a:gd name="connsiteX1" fmla="*/ 549250 w 1554480"/>
              <a:gd name="connsiteY1" fmla="*/ 0 h 13716"/>
              <a:gd name="connsiteX2" fmla="*/ 1082954 w 1554480"/>
              <a:gd name="connsiteY2" fmla="*/ 0 h 13716"/>
              <a:gd name="connsiteX3" fmla="*/ 1554480 w 1554480"/>
              <a:gd name="connsiteY3" fmla="*/ 0 h 13716"/>
              <a:gd name="connsiteX4" fmla="*/ 1554480 w 1554480"/>
              <a:gd name="connsiteY4" fmla="*/ 13716 h 13716"/>
              <a:gd name="connsiteX5" fmla="*/ 1067410 w 1554480"/>
              <a:gd name="connsiteY5" fmla="*/ 13716 h 13716"/>
              <a:gd name="connsiteX6" fmla="*/ 549250 w 1554480"/>
              <a:gd name="connsiteY6" fmla="*/ 13716 h 13716"/>
              <a:gd name="connsiteX7" fmla="*/ 0 w 1554480"/>
              <a:gd name="connsiteY7" fmla="*/ 13716 h 13716"/>
              <a:gd name="connsiteX8" fmla="*/ 0 w 1554480"/>
              <a:gd name="connsiteY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3716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3820" y="4959"/>
                  <a:pt x="1554594" y="10798"/>
                  <a:pt x="1554480" y="13716"/>
                </a:cubicBezTo>
                <a:cubicBezTo>
                  <a:pt x="1338847" y="1555"/>
                  <a:pt x="1215066" y="33279"/>
                  <a:pt x="1067410" y="13716"/>
                </a:cubicBezTo>
                <a:cubicBezTo>
                  <a:pt x="919754" y="-5847"/>
                  <a:pt x="800465" y="-1492"/>
                  <a:pt x="549250" y="13716"/>
                </a:cubicBezTo>
                <a:cubicBezTo>
                  <a:pt x="298035" y="28924"/>
                  <a:pt x="158868" y="18197"/>
                  <a:pt x="0" y="13716"/>
                </a:cubicBezTo>
                <a:cubicBezTo>
                  <a:pt x="488" y="8630"/>
                  <a:pt x="480" y="6612"/>
                  <a:pt x="0" y="0"/>
                </a:cubicBezTo>
                <a:close/>
              </a:path>
              <a:path w="1554480" h="13716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232" y="4157"/>
                  <a:pt x="1554673" y="7559"/>
                  <a:pt x="1554480" y="13716"/>
                </a:cubicBezTo>
                <a:cubicBezTo>
                  <a:pt x="1336087" y="7600"/>
                  <a:pt x="1310024" y="15187"/>
                  <a:pt x="1067410" y="13716"/>
                </a:cubicBezTo>
                <a:cubicBezTo>
                  <a:pt x="824796" y="12246"/>
                  <a:pt x="787902" y="30075"/>
                  <a:pt x="518160" y="13716"/>
                </a:cubicBezTo>
                <a:cubicBezTo>
                  <a:pt x="248418" y="-2643"/>
                  <a:pt x="133160" y="4633"/>
                  <a:pt x="0" y="13716"/>
                </a:cubicBezTo>
                <a:cubicBezTo>
                  <a:pt x="43" y="9160"/>
                  <a:pt x="-111" y="481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0721" y="502920"/>
            <a:ext cx="5170932" cy="1463040"/>
          </a:xfrm>
        </p:spPr>
        <p:txBody>
          <a:bodyPr anchor="ctr">
            <a:normAutofit/>
          </a:bodyPr>
          <a:lstStyle/>
          <a:p>
            <a:r>
              <a:rPr lang="en-US" sz="1900" dirty="0"/>
              <a:t>Selection: Linear Ranking</a:t>
            </a:r>
          </a:p>
          <a:p>
            <a:r>
              <a:rPr lang="en-US" sz="1900" dirty="0"/>
              <a:t>Crossover: Subtree exchange</a:t>
            </a:r>
          </a:p>
          <a:p>
            <a:r>
              <a:rPr lang="en-US" sz="1900" dirty="0"/>
              <a:t>Mutation: Change node tests/decisions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23DE29E-804E-8BAD-DEA2-16A4A481CE41}"/>
              </a:ext>
            </a:extLst>
          </p:cNvPr>
          <p:cNvSpPr txBox="1"/>
          <p:nvPr/>
        </p:nvSpPr>
        <p:spPr>
          <a:xfrm>
            <a:off x="484632" y="5103761"/>
            <a:ext cx="83568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Selection</a:t>
            </a:r>
            <a:r>
              <a:rPr lang="en-US" dirty="0"/>
              <a:t>: Uses </a:t>
            </a:r>
            <a:r>
              <a:rPr lang="en-US" b="1" dirty="0"/>
              <a:t>linear ranking selection</a:t>
            </a:r>
            <a:r>
              <a:rPr lang="en-US" dirty="0"/>
              <a:t>, where better trees (lower LFF) are more likely to be chosen.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DAAB8E2-D222-D652-C971-9CE173F23CD6}"/>
              </a:ext>
            </a:extLst>
          </p:cNvPr>
          <p:cNvSpPr txBox="1"/>
          <p:nvPr/>
        </p:nvSpPr>
        <p:spPr>
          <a:xfrm>
            <a:off x="484632" y="4063898"/>
            <a:ext cx="835685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Crossover</a:t>
            </a:r>
            <a:r>
              <a:rPr lang="en-US" dirty="0"/>
              <a:t>: Swaps subtrees between two trees. For example, it picks a random path through each tree and swaps a subtree, creating a new tree that combines parts of both.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5BBD1B8-D7A0-CE7D-D3DD-DAE3DD8C77EE}"/>
              </a:ext>
            </a:extLst>
          </p:cNvPr>
          <p:cNvSpPr txBox="1"/>
          <p:nvPr/>
        </p:nvSpPr>
        <p:spPr>
          <a:xfrm>
            <a:off x="484632" y="5914830"/>
            <a:ext cx="878395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600" b="1" dirty="0"/>
              <a:t>Mutation</a:t>
            </a:r>
            <a:r>
              <a:rPr lang="en-US" sz="1600" dirty="0"/>
              <a:t>: Randomly changes parts of a tree , e.g.: Replace a test node with a new test.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Adjust a test’s threshold (e.g., change “heart rate &gt; 100” to “heart rate &gt; 90”).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Swap a decision node for a test node or vice versa.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AC175C2-EB0D-BE4D-5963-B4B5E5D062D7}"/>
              </a:ext>
            </a:extLst>
          </p:cNvPr>
          <p:cNvSpPr txBox="1"/>
          <p:nvPr/>
        </p:nvSpPr>
        <p:spPr>
          <a:xfrm>
            <a:off x="626807" y="2284214"/>
            <a:ext cx="46359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EA technique: </a:t>
            </a:r>
            <a:r>
              <a:rPr lang="az-Latn-AZ" dirty="0" err="1"/>
              <a:t>Multi-Population</a:t>
            </a:r>
            <a:r>
              <a:rPr lang="az-Latn-AZ" dirty="0"/>
              <a:t> Model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9DBC8166-481C-4473-95F5-9A5B9073B7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A5A5CE6E-90AF-4D43-A014-1F9EC83EB9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3384350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43467"/>
            <a:ext cx="2213403" cy="5571066"/>
          </a:xfrm>
        </p:spPr>
        <p:txBody>
          <a:bodyPr>
            <a:normAutofit/>
          </a:bodyPr>
          <a:lstStyle/>
          <a:p>
            <a:r>
              <a:rPr lang="az-Latn-AZ" sz="2800">
                <a:solidFill>
                  <a:srgbClr val="FFFFFF"/>
                </a:solidFill>
              </a:rPr>
              <a:t>Construction of Initial Population</a:t>
            </a: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xmlns="" id="{7A0D616F-2352-D3D5-5956-A243CAF445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2337000"/>
              </p:ext>
            </p:extLst>
          </p:nvPr>
        </p:nvGraphicFramePr>
        <p:xfrm>
          <a:off x="3905730" y="643466"/>
          <a:ext cx="4718785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16DAB8E-FD1C-D6ED-D789-2B43B6506C4E}"/>
              </a:ext>
            </a:extLst>
          </p:cNvPr>
          <p:cNvSpPr txBox="1"/>
          <p:nvPr/>
        </p:nvSpPr>
        <p:spPr>
          <a:xfrm>
            <a:off x="3078480" y="5574037"/>
            <a:ext cx="593140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Trees are randomly generated with a mix of attributes (tests) and decisions. The algorithm ensures diversity by varying tree structure and attribute choices.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32AEEBC8-9D30-42EF-95F2-386C2653FB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2" y="502920"/>
            <a:ext cx="2564892" cy="146304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/>
              <a:t>Internal Representation of Decision Trees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xmlns="" id="{2E92FA66-67D7-4CB4-94D3-E643A9AD47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2480309" y="1227582"/>
            <a:ext cx="1554480" cy="13716"/>
          </a:xfrm>
          <a:custGeom>
            <a:avLst/>
            <a:gdLst>
              <a:gd name="connsiteX0" fmla="*/ 0 w 1554480"/>
              <a:gd name="connsiteY0" fmla="*/ 0 h 13716"/>
              <a:gd name="connsiteX1" fmla="*/ 549250 w 1554480"/>
              <a:gd name="connsiteY1" fmla="*/ 0 h 13716"/>
              <a:gd name="connsiteX2" fmla="*/ 1082954 w 1554480"/>
              <a:gd name="connsiteY2" fmla="*/ 0 h 13716"/>
              <a:gd name="connsiteX3" fmla="*/ 1554480 w 1554480"/>
              <a:gd name="connsiteY3" fmla="*/ 0 h 13716"/>
              <a:gd name="connsiteX4" fmla="*/ 1554480 w 1554480"/>
              <a:gd name="connsiteY4" fmla="*/ 13716 h 13716"/>
              <a:gd name="connsiteX5" fmla="*/ 1067410 w 1554480"/>
              <a:gd name="connsiteY5" fmla="*/ 13716 h 13716"/>
              <a:gd name="connsiteX6" fmla="*/ 549250 w 1554480"/>
              <a:gd name="connsiteY6" fmla="*/ 13716 h 13716"/>
              <a:gd name="connsiteX7" fmla="*/ 0 w 1554480"/>
              <a:gd name="connsiteY7" fmla="*/ 13716 h 13716"/>
              <a:gd name="connsiteX8" fmla="*/ 0 w 1554480"/>
              <a:gd name="connsiteY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3716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3820" y="4959"/>
                  <a:pt x="1554594" y="10798"/>
                  <a:pt x="1554480" y="13716"/>
                </a:cubicBezTo>
                <a:cubicBezTo>
                  <a:pt x="1338847" y="1555"/>
                  <a:pt x="1215066" y="33279"/>
                  <a:pt x="1067410" y="13716"/>
                </a:cubicBezTo>
                <a:cubicBezTo>
                  <a:pt x="919754" y="-5847"/>
                  <a:pt x="800465" y="-1492"/>
                  <a:pt x="549250" y="13716"/>
                </a:cubicBezTo>
                <a:cubicBezTo>
                  <a:pt x="298035" y="28924"/>
                  <a:pt x="158868" y="18197"/>
                  <a:pt x="0" y="13716"/>
                </a:cubicBezTo>
                <a:cubicBezTo>
                  <a:pt x="488" y="8630"/>
                  <a:pt x="480" y="6612"/>
                  <a:pt x="0" y="0"/>
                </a:cubicBezTo>
                <a:close/>
              </a:path>
              <a:path w="1554480" h="13716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232" y="4157"/>
                  <a:pt x="1554673" y="7559"/>
                  <a:pt x="1554480" y="13716"/>
                </a:cubicBezTo>
                <a:cubicBezTo>
                  <a:pt x="1336087" y="7600"/>
                  <a:pt x="1310024" y="15187"/>
                  <a:pt x="1067410" y="13716"/>
                </a:cubicBezTo>
                <a:cubicBezTo>
                  <a:pt x="824796" y="12246"/>
                  <a:pt x="787902" y="30075"/>
                  <a:pt x="518160" y="13716"/>
                </a:cubicBezTo>
                <a:cubicBezTo>
                  <a:pt x="248418" y="-2643"/>
                  <a:pt x="133160" y="4633"/>
                  <a:pt x="0" y="13716"/>
                </a:cubicBezTo>
                <a:cubicBezTo>
                  <a:pt x="43" y="9160"/>
                  <a:pt x="-111" y="481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0721" y="502920"/>
            <a:ext cx="5170932" cy="1463040"/>
          </a:xfrm>
        </p:spPr>
        <p:txBody>
          <a:bodyPr anchor="ctr">
            <a:normAutofit/>
          </a:bodyPr>
          <a:lstStyle/>
          <a:p>
            <a:r>
              <a:rPr lang="en-US" sz="1900" dirty="0"/>
              <a:t>Direct encoding into trees</a:t>
            </a:r>
          </a:p>
          <a:p>
            <a:r>
              <a:rPr lang="en-US" sz="1900" dirty="0"/>
              <a:t>Feasible individuals</a:t>
            </a:r>
          </a:p>
          <a:p>
            <a:r>
              <a:rPr lang="en-US" sz="1900" dirty="0"/>
              <a:t>Attribute nodes and Decision leaves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EA989F2-B36F-BCF6-761D-D62E508823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8442" y="2290936"/>
            <a:ext cx="6437971" cy="395935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Fitness Functions: Local and Global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99BD347F-A822-3F4D-5ADE-B67C573793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8243569"/>
              </p:ext>
            </p:extLst>
          </p:nvPr>
        </p:nvGraphicFramePr>
        <p:xfrm>
          <a:off x="737616" y="137594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FEAAC60-EC9F-53B8-E47C-43035E0AC57A}"/>
              </a:ext>
            </a:extLst>
          </p:cNvPr>
          <p:cNvSpPr txBox="1"/>
          <p:nvPr/>
        </p:nvSpPr>
        <p:spPr>
          <a:xfrm>
            <a:off x="115824" y="6121697"/>
            <a:ext cx="8229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The best tree from the main population competes with the others based on a </a:t>
            </a:r>
            <a:r>
              <a:rPr lang="en-US" b="1" dirty="0"/>
              <a:t>global fitness function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951</Words>
  <Application>Microsoft Office PowerPoint</Application>
  <PresentationFormat>Prezentácia na obrazovke (4:3)</PresentationFormat>
  <Paragraphs>95</Paragraphs>
  <Slides>16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16</vt:i4>
      </vt:variant>
    </vt:vector>
  </HeadingPairs>
  <TitlesOfParts>
    <vt:vector size="17" baseType="lpstr">
      <vt:lpstr>Office Theme</vt:lpstr>
      <vt:lpstr>Towards More Optimal Medical Diagnosing with Evolutionary Algorithms</vt:lpstr>
      <vt:lpstr>Hospital Inefficiency and the Diagnostic Problem</vt:lpstr>
      <vt:lpstr>DIAPRO: Diagnostic Process Optimization Framework</vt:lpstr>
      <vt:lpstr>Why Evolutionary Algorithms?</vt:lpstr>
      <vt:lpstr>EA Technical Structure in DIAPRO</vt:lpstr>
      <vt:lpstr>Genetic Operators Overview, Decision trees</vt:lpstr>
      <vt:lpstr>Construction of Initial Population</vt:lpstr>
      <vt:lpstr>Internal Representation of Decision Trees</vt:lpstr>
      <vt:lpstr>Fitness Functions: Local and Global</vt:lpstr>
      <vt:lpstr>Multi-Population Evolution and Self-Adaptation</vt:lpstr>
      <vt:lpstr>Preventive Maintenance Program Optimization</vt:lpstr>
      <vt:lpstr>Cross-Evaluation and Co-evolution Preventive Maintenance Program (PMP) Optimization </vt:lpstr>
      <vt:lpstr>Scheduling of Examinations</vt:lpstr>
      <vt:lpstr>Case Study: Mitral Valve Prolapse Diagnosis</vt:lpstr>
      <vt:lpstr>Thank you for your attention!</vt:lpstr>
      <vt:lpstr>Link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More Optimal Medical Diagnosing with Evolutionary Algorithms</dc:title>
  <dc:subject/>
  <dc:creator>Abdurrahim</dc:creator>
  <cp:keywords/>
  <dc:description>generated using python-pptx</dc:description>
  <cp:lastModifiedBy>Martina Marasová</cp:lastModifiedBy>
  <cp:revision>6</cp:revision>
  <dcterms:created xsi:type="dcterms:W3CDTF">2013-01-27T09:14:16Z</dcterms:created>
  <dcterms:modified xsi:type="dcterms:W3CDTF">2025-05-16T15:31:05Z</dcterms:modified>
  <cp:category/>
</cp:coreProperties>
</file>